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54"/>
  </p:notesMasterIdLst>
  <p:sldIdLst>
    <p:sldId id="256" r:id="rId2"/>
    <p:sldId id="302" r:id="rId3"/>
    <p:sldId id="258" r:id="rId4"/>
    <p:sldId id="303" r:id="rId5"/>
    <p:sldId id="305" r:id="rId6"/>
    <p:sldId id="304" r:id="rId7"/>
    <p:sldId id="306" r:id="rId8"/>
    <p:sldId id="308" r:id="rId9"/>
    <p:sldId id="355" r:id="rId10"/>
    <p:sldId id="356" r:id="rId11"/>
    <p:sldId id="357" r:id="rId12"/>
    <p:sldId id="309" r:id="rId13"/>
    <p:sldId id="358" r:id="rId14"/>
    <p:sldId id="359" r:id="rId15"/>
    <p:sldId id="310" r:id="rId16"/>
    <p:sldId id="311" r:id="rId17"/>
    <p:sldId id="312" r:id="rId18"/>
    <p:sldId id="360" r:id="rId19"/>
    <p:sldId id="361" r:id="rId20"/>
    <p:sldId id="362" r:id="rId21"/>
    <p:sldId id="363" r:id="rId22"/>
    <p:sldId id="364" r:id="rId23"/>
    <p:sldId id="365" r:id="rId24"/>
    <p:sldId id="366" r:id="rId25"/>
    <p:sldId id="367" r:id="rId26"/>
    <p:sldId id="368" r:id="rId27"/>
    <p:sldId id="369" r:id="rId28"/>
    <p:sldId id="326" r:id="rId29"/>
    <p:sldId id="327" r:id="rId30"/>
    <p:sldId id="348" r:id="rId31"/>
    <p:sldId id="349" r:id="rId32"/>
    <p:sldId id="350" r:id="rId33"/>
    <p:sldId id="328" r:id="rId34"/>
    <p:sldId id="329" r:id="rId35"/>
    <p:sldId id="330" r:id="rId36"/>
    <p:sldId id="351" r:id="rId37"/>
    <p:sldId id="332" r:id="rId38"/>
    <p:sldId id="333" r:id="rId39"/>
    <p:sldId id="334" r:id="rId40"/>
    <p:sldId id="335" r:id="rId41"/>
    <p:sldId id="336" r:id="rId42"/>
    <p:sldId id="337" r:id="rId43"/>
    <p:sldId id="338" r:id="rId44"/>
    <p:sldId id="339" r:id="rId45"/>
    <p:sldId id="352" r:id="rId46"/>
    <p:sldId id="341" r:id="rId47"/>
    <p:sldId id="342" r:id="rId48"/>
    <p:sldId id="343" r:id="rId49"/>
    <p:sldId id="344" r:id="rId50"/>
    <p:sldId id="353" r:id="rId51"/>
    <p:sldId id="346" r:id="rId52"/>
    <p:sldId id="354" r:id="rId53"/>
  </p:sldIdLst>
  <p:sldSz cx="9144000" cy="5143500" type="screen16x9"/>
  <p:notesSz cx="6858000" cy="9144000"/>
  <p:embeddedFontLst>
    <p:embeddedFont>
      <p:font typeface="Mukta ExtraBold" charset="0"/>
      <p:bold r:id="rId55"/>
    </p:embeddedFont>
    <p:embeddedFont>
      <p:font typeface="Mukta Medium" charset="0"/>
      <p:regular r:id="rId56"/>
      <p:bold r:id="rId57"/>
    </p:embeddedFont>
    <p:embeddedFont>
      <p:font typeface="Mukta" charset="0"/>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13FAB37-FADD-47EB-98FC-F052D8CF5E02}">
  <a:tblStyle styleId="{D13FAB37-FADD-47EB-98FC-F052D8CF5E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2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140284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b6ebdbac9e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b6ebdbac9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b6ebdbac9e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b6ebdbac9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49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b6ebdbac9e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b6ebdbac9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b6ebdbac9e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b6ebdbac9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49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e1f81560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e1f81560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e1f81560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e1f81560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8125" y="1205800"/>
            <a:ext cx="5396100" cy="205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5200"/>
              <a:buNone/>
              <a:defRPr sz="4000">
                <a:solidFill>
                  <a:schemeClr val="lt2"/>
                </a:solidFill>
              </a:defRPr>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718125" y="3505700"/>
            <a:ext cx="5396100" cy="43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2800"/>
              <a:buNone/>
              <a:defRPr sz="1800" u="sng">
                <a:solidFill>
                  <a:schemeClr val="lt2"/>
                </a:solidFill>
              </a:defRPr>
            </a:lvl1pPr>
            <a:lvl2pPr lvl="1" algn="ctr">
              <a:lnSpc>
                <a:spcPct val="100000"/>
              </a:lnSpc>
              <a:spcBef>
                <a:spcPts val="0"/>
              </a:spcBef>
              <a:spcAft>
                <a:spcPts val="0"/>
              </a:spcAft>
              <a:buClr>
                <a:schemeClr val="lt2"/>
              </a:buClr>
              <a:buSzPts val="2800"/>
              <a:buNone/>
              <a:defRPr sz="2800">
                <a:solidFill>
                  <a:schemeClr val="lt2"/>
                </a:solidFill>
              </a:defRPr>
            </a:lvl2pPr>
            <a:lvl3pPr lvl="2" algn="ctr">
              <a:lnSpc>
                <a:spcPct val="100000"/>
              </a:lnSpc>
              <a:spcBef>
                <a:spcPts val="0"/>
              </a:spcBef>
              <a:spcAft>
                <a:spcPts val="0"/>
              </a:spcAft>
              <a:buClr>
                <a:schemeClr val="lt2"/>
              </a:buClr>
              <a:buSzPts val="2800"/>
              <a:buNone/>
              <a:defRPr sz="2800">
                <a:solidFill>
                  <a:schemeClr val="lt2"/>
                </a:solidFill>
              </a:defRPr>
            </a:lvl3pPr>
            <a:lvl4pPr lvl="3" algn="ctr">
              <a:lnSpc>
                <a:spcPct val="100000"/>
              </a:lnSpc>
              <a:spcBef>
                <a:spcPts val="0"/>
              </a:spcBef>
              <a:spcAft>
                <a:spcPts val="0"/>
              </a:spcAft>
              <a:buClr>
                <a:schemeClr val="lt2"/>
              </a:buClr>
              <a:buSzPts val="2800"/>
              <a:buNone/>
              <a:defRPr sz="2800">
                <a:solidFill>
                  <a:schemeClr val="lt2"/>
                </a:solidFill>
              </a:defRPr>
            </a:lvl4pPr>
            <a:lvl5pPr lvl="4" algn="ctr">
              <a:lnSpc>
                <a:spcPct val="100000"/>
              </a:lnSpc>
              <a:spcBef>
                <a:spcPts val="0"/>
              </a:spcBef>
              <a:spcAft>
                <a:spcPts val="0"/>
              </a:spcAft>
              <a:buClr>
                <a:schemeClr val="lt2"/>
              </a:buClr>
              <a:buSzPts val="2800"/>
              <a:buNone/>
              <a:defRPr sz="2800">
                <a:solidFill>
                  <a:schemeClr val="lt2"/>
                </a:solidFill>
              </a:defRPr>
            </a:lvl5pPr>
            <a:lvl6pPr lvl="5" algn="ctr">
              <a:lnSpc>
                <a:spcPct val="100000"/>
              </a:lnSpc>
              <a:spcBef>
                <a:spcPts val="0"/>
              </a:spcBef>
              <a:spcAft>
                <a:spcPts val="0"/>
              </a:spcAft>
              <a:buClr>
                <a:schemeClr val="lt2"/>
              </a:buClr>
              <a:buSzPts val="2800"/>
              <a:buNone/>
              <a:defRPr sz="2800">
                <a:solidFill>
                  <a:schemeClr val="lt2"/>
                </a:solidFill>
              </a:defRPr>
            </a:lvl6pPr>
            <a:lvl7pPr lvl="6" algn="ctr">
              <a:lnSpc>
                <a:spcPct val="100000"/>
              </a:lnSpc>
              <a:spcBef>
                <a:spcPts val="0"/>
              </a:spcBef>
              <a:spcAft>
                <a:spcPts val="0"/>
              </a:spcAft>
              <a:buClr>
                <a:schemeClr val="lt2"/>
              </a:buClr>
              <a:buSzPts val="2800"/>
              <a:buNone/>
              <a:defRPr sz="2800">
                <a:solidFill>
                  <a:schemeClr val="lt2"/>
                </a:solidFill>
              </a:defRPr>
            </a:lvl7pPr>
            <a:lvl8pPr lvl="7" algn="ctr">
              <a:lnSpc>
                <a:spcPct val="100000"/>
              </a:lnSpc>
              <a:spcBef>
                <a:spcPts val="0"/>
              </a:spcBef>
              <a:spcAft>
                <a:spcPts val="0"/>
              </a:spcAft>
              <a:buClr>
                <a:schemeClr val="lt2"/>
              </a:buClr>
              <a:buSzPts val="2800"/>
              <a:buNone/>
              <a:defRPr sz="2800">
                <a:solidFill>
                  <a:schemeClr val="lt2"/>
                </a:solidFill>
              </a:defRPr>
            </a:lvl8pPr>
            <a:lvl9pPr lvl="8" algn="ctr">
              <a:lnSpc>
                <a:spcPct val="100000"/>
              </a:lnSpc>
              <a:spcBef>
                <a:spcPts val="0"/>
              </a:spcBef>
              <a:spcAft>
                <a:spcPts val="0"/>
              </a:spcAft>
              <a:buClr>
                <a:schemeClr val="lt2"/>
              </a:buClr>
              <a:buSzPts val="2800"/>
              <a:buNone/>
              <a:defRPr sz="2800">
                <a:solidFill>
                  <a:schemeClr val="lt2"/>
                </a:solidFill>
              </a:defRPr>
            </a:lvl9pPr>
          </a:lstStyle>
          <a:p>
            <a:endParaRPr/>
          </a:p>
        </p:txBody>
      </p:sp>
      <p:grpSp>
        <p:nvGrpSpPr>
          <p:cNvPr id="11" name="Google Shape;11;p2"/>
          <p:cNvGrpSpPr/>
          <p:nvPr/>
        </p:nvGrpSpPr>
        <p:grpSpPr>
          <a:xfrm>
            <a:off x="730381" y="368151"/>
            <a:ext cx="556496" cy="577158"/>
            <a:chOff x="730381" y="368151"/>
            <a:chExt cx="556496" cy="577158"/>
          </a:xfrm>
        </p:grpSpPr>
        <p:grpSp>
          <p:nvGrpSpPr>
            <p:cNvPr id="12" name="Google Shape;12;p2"/>
            <p:cNvGrpSpPr/>
            <p:nvPr/>
          </p:nvGrpSpPr>
          <p:grpSpPr>
            <a:xfrm>
              <a:off x="866596" y="368151"/>
              <a:ext cx="420281" cy="420272"/>
              <a:chOff x="866596" y="368151"/>
              <a:chExt cx="420281" cy="420272"/>
            </a:xfrm>
          </p:grpSpPr>
          <p:sp>
            <p:nvSpPr>
              <p:cNvPr id="13" name="Google Shape;13;p2"/>
              <p:cNvSpPr/>
              <p:nvPr/>
            </p:nvSpPr>
            <p:spPr>
              <a:xfrm flipH="1">
                <a:off x="866596" y="368151"/>
                <a:ext cx="420281" cy="420272"/>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rotWithShape="1">
              <a:blip r:embed="rId2">
                <a:alphaModFix/>
              </a:blip>
              <a:srcRect t="327" b="337"/>
              <a:stretch/>
            </p:blipFill>
            <p:spPr>
              <a:xfrm rot="10800000">
                <a:off x="871517" y="368357"/>
                <a:ext cx="411000" cy="410700"/>
              </a:xfrm>
              <a:prstGeom prst="ellipse">
                <a:avLst/>
              </a:prstGeom>
              <a:noFill/>
              <a:ln>
                <a:noFill/>
              </a:ln>
            </p:spPr>
          </p:pic>
        </p:grpSp>
        <p:grpSp>
          <p:nvGrpSpPr>
            <p:cNvPr id="15" name="Google Shape;15;p2"/>
            <p:cNvGrpSpPr/>
            <p:nvPr/>
          </p:nvGrpSpPr>
          <p:grpSpPr>
            <a:xfrm rot="-5400000">
              <a:off x="661361" y="509989"/>
              <a:ext cx="504340" cy="366299"/>
              <a:chOff x="8079872" y="1013425"/>
              <a:chExt cx="692014" cy="502605"/>
            </a:xfrm>
          </p:grpSpPr>
          <p:sp>
            <p:nvSpPr>
              <p:cNvPr id="16" name="Google Shape;16;p2"/>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 name="Google Shape;23;p2"/>
          <p:cNvGrpSpPr/>
          <p:nvPr/>
        </p:nvGrpSpPr>
        <p:grpSpPr>
          <a:xfrm>
            <a:off x="6859414" y="-435573"/>
            <a:ext cx="3074085" cy="1781928"/>
            <a:chOff x="6859414" y="-435573"/>
            <a:chExt cx="3074085" cy="1781928"/>
          </a:xfrm>
        </p:grpSpPr>
        <p:grpSp>
          <p:nvGrpSpPr>
            <p:cNvPr id="24" name="Google Shape;24;p2"/>
            <p:cNvGrpSpPr/>
            <p:nvPr/>
          </p:nvGrpSpPr>
          <p:grpSpPr>
            <a:xfrm rot="5400000">
              <a:off x="6968422" y="22871"/>
              <a:ext cx="1781928" cy="865040"/>
              <a:chOff x="-968809" y="1851892"/>
              <a:chExt cx="5540822" cy="2689800"/>
            </a:xfrm>
          </p:grpSpPr>
          <p:sp>
            <p:nvSpPr>
              <p:cNvPr id="25" name="Google Shape;25;p2"/>
              <p:cNvSpPr/>
              <p:nvPr/>
            </p:nvSpPr>
            <p:spPr>
              <a:xfrm>
                <a:off x="-968809" y="1852329"/>
                <a:ext cx="5540822" cy="2688915"/>
              </a:xfrm>
              <a:custGeom>
                <a:avLst/>
                <a:gdLst/>
                <a:ahLst/>
                <a:cxnLst/>
                <a:rect l="l" t="t" r="r" b="b"/>
                <a:pathLst>
                  <a:path w="42391" h="20572" extrusionOk="0">
                    <a:moveTo>
                      <a:pt x="10267" y="0"/>
                    </a:moveTo>
                    <a:cubicBezTo>
                      <a:pt x="4612" y="0"/>
                      <a:pt x="1" y="4591"/>
                      <a:pt x="1" y="10280"/>
                    </a:cubicBezTo>
                    <a:cubicBezTo>
                      <a:pt x="1" y="15975"/>
                      <a:pt x="4624" y="20571"/>
                      <a:pt x="10289" y="20571"/>
                    </a:cubicBezTo>
                    <a:cubicBezTo>
                      <a:pt x="10374" y="20571"/>
                      <a:pt x="10459" y="20570"/>
                      <a:pt x="10544" y="20568"/>
                    </a:cubicBezTo>
                    <a:lnTo>
                      <a:pt x="31847" y="20568"/>
                    </a:lnTo>
                    <a:cubicBezTo>
                      <a:pt x="31932" y="20570"/>
                      <a:pt x="32017" y="20571"/>
                      <a:pt x="32101" y="20571"/>
                    </a:cubicBezTo>
                    <a:cubicBezTo>
                      <a:pt x="37767" y="20571"/>
                      <a:pt x="42390" y="15975"/>
                      <a:pt x="42390" y="10280"/>
                    </a:cubicBezTo>
                    <a:cubicBezTo>
                      <a:pt x="42390" y="4591"/>
                      <a:pt x="37779" y="0"/>
                      <a:pt x="32124" y="0"/>
                    </a:cubicBezTo>
                    <a:cubicBezTo>
                      <a:pt x="32032" y="0"/>
                      <a:pt x="31939" y="1"/>
                      <a:pt x="31847" y="4"/>
                    </a:cubicBezTo>
                    <a:lnTo>
                      <a:pt x="10544" y="4"/>
                    </a:lnTo>
                    <a:cubicBezTo>
                      <a:pt x="10451" y="1"/>
                      <a:pt x="10359" y="0"/>
                      <a:pt x="10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2"/>
              <p:cNvPicPr preferRelativeResize="0"/>
              <p:nvPr/>
            </p:nvPicPr>
            <p:blipFill rotWithShape="1">
              <a:blip r:embed="rId2">
                <a:alphaModFix/>
              </a:blip>
              <a:srcRect l="-50457" t="15805" r="330" b="11525"/>
              <a:stretch/>
            </p:blipFill>
            <p:spPr>
              <a:xfrm rot="10800000" flipH="1">
                <a:off x="-961895" y="1851892"/>
                <a:ext cx="5525700" cy="2689800"/>
              </a:xfrm>
              <a:prstGeom prst="roundRect">
                <a:avLst>
                  <a:gd name="adj" fmla="val 50000"/>
                </a:avLst>
              </a:prstGeom>
              <a:noFill/>
              <a:ln>
                <a:noFill/>
              </a:ln>
            </p:spPr>
          </p:pic>
        </p:grpSp>
        <p:grpSp>
          <p:nvGrpSpPr>
            <p:cNvPr id="27" name="Google Shape;27;p2"/>
            <p:cNvGrpSpPr/>
            <p:nvPr/>
          </p:nvGrpSpPr>
          <p:grpSpPr>
            <a:xfrm>
              <a:off x="7860617" y="876300"/>
              <a:ext cx="2072883" cy="245500"/>
              <a:chOff x="4880092" y="876300"/>
              <a:chExt cx="2072883" cy="245500"/>
            </a:xfrm>
          </p:grpSpPr>
          <p:sp>
            <p:nvSpPr>
              <p:cNvPr id="28" name="Google Shape;28;p2"/>
              <p:cNvSpPr/>
              <p:nvPr/>
            </p:nvSpPr>
            <p:spPr>
              <a:xfrm>
                <a:off x="4880092" y="876300"/>
                <a:ext cx="2072700" cy="245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2"/>
              <p:cNvPicPr preferRelativeResize="0"/>
              <p:nvPr/>
            </p:nvPicPr>
            <p:blipFill rotWithShape="1">
              <a:blip r:embed="rId3">
                <a:alphaModFix amt="16000"/>
              </a:blip>
              <a:srcRect l="960" t="44866" b="47027"/>
              <a:stretch/>
            </p:blipFill>
            <p:spPr>
              <a:xfrm flipH="1">
                <a:off x="4880274" y="876400"/>
                <a:ext cx="2072700" cy="245400"/>
              </a:xfrm>
              <a:prstGeom prst="roundRect">
                <a:avLst>
                  <a:gd name="adj" fmla="val 50000"/>
                </a:avLst>
              </a:prstGeom>
              <a:noFill/>
              <a:ln>
                <a:noFill/>
              </a:ln>
            </p:spPr>
          </p:pic>
        </p:grpSp>
        <p:grpSp>
          <p:nvGrpSpPr>
            <p:cNvPr id="30" name="Google Shape;30;p2"/>
            <p:cNvGrpSpPr/>
            <p:nvPr/>
          </p:nvGrpSpPr>
          <p:grpSpPr>
            <a:xfrm>
              <a:off x="6859414" y="154275"/>
              <a:ext cx="775777" cy="851095"/>
              <a:chOff x="6771473" y="57820"/>
              <a:chExt cx="863702" cy="947557"/>
            </a:xfrm>
          </p:grpSpPr>
          <p:sp>
            <p:nvSpPr>
              <p:cNvPr id="31" name="Google Shape;31;p2"/>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2"/>
              <p:cNvPicPr preferRelativeResize="0"/>
              <p:nvPr/>
            </p:nvPicPr>
            <p:blipFill rotWithShape="1">
              <a:blip r:embed="rId4">
                <a:alphaModFix/>
              </a:blip>
              <a:srcRect t="377" b="377"/>
              <a:stretch/>
            </p:blipFill>
            <p:spPr>
              <a:xfrm rot="-5400000" flipH="1">
                <a:off x="6771173" y="99727"/>
                <a:ext cx="864300" cy="863700"/>
              </a:xfrm>
              <a:prstGeom prst="ellipse">
                <a:avLst/>
              </a:prstGeom>
              <a:noFill/>
              <a:ln>
                <a:noFill/>
              </a:ln>
            </p:spPr>
          </p:pic>
        </p:grpSp>
        <p:grpSp>
          <p:nvGrpSpPr>
            <p:cNvPr id="33" name="Google Shape;33;p2"/>
            <p:cNvGrpSpPr/>
            <p:nvPr/>
          </p:nvGrpSpPr>
          <p:grpSpPr>
            <a:xfrm>
              <a:off x="7136647" y="717425"/>
              <a:ext cx="692014" cy="502605"/>
              <a:chOff x="8079872" y="1013425"/>
              <a:chExt cx="692014" cy="502605"/>
            </a:xfrm>
          </p:grpSpPr>
          <p:sp>
            <p:nvSpPr>
              <p:cNvPr id="34" name="Google Shape;34;p2"/>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41;p2"/>
          <p:cNvGrpSpPr/>
          <p:nvPr/>
        </p:nvGrpSpPr>
        <p:grpSpPr>
          <a:xfrm>
            <a:off x="5874733" y="4491339"/>
            <a:ext cx="1325702" cy="1389752"/>
            <a:chOff x="4491100" y="4622475"/>
            <a:chExt cx="1011600" cy="1060475"/>
          </a:xfrm>
        </p:grpSpPr>
        <p:sp>
          <p:nvSpPr>
            <p:cNvPr id="42" name="Google Shape;42;p2"/>
            <p:cNvSpPr/>
            <p:nvPr/>
          </p:nvSpPr>
          <p:spPr>
            <a:xfrm>
              <a:off x="4491100" y="4622475"/>
              <a:ext cx="1008000" cy="1054800"/>
            </a:xfrm>
            <a:prstGeom prst="blockArc">
              <a:avLst>
                <a:gd name="adj1" fmla="val 10800000"/>
                <a:gd name="adj2" fmla="val 21551508"/>
                <a:gd name="adj3" fmla="val 182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43;p2"/>
            <p:cNvPicPr preferRelativeResize="0"/>
            <p:nvPr/>
          </p:nvPicPr>
          <p:blipFill rotWithShape="1">
            <a:blip r:embed="rId3">
              <a:alphaModFix amt="35000"/>
            </a:blip>
            <a:srcRect t="2564" b="6831"/>
            <a:stretch/>
          </p:blipFill>
          <p:spPr>
            <a:xfrm rot="-3058">
              <a:off x="4491100" y="4623800"/>
              <a:ext cx="1011600" cy="1058700"/>
            </a:xfrm>
            <a:prstGeom prst="blockArc">
              <a:avLst>
                <a:gd name="adj1" fmla="val 10800000"/>
                <a:gd name="adj2" fmla="val 21521183"/>
                <a:gd name="adj3" fmla="val 17830"/>
              </a:avLst>
            </a:prstGeom>
            <a:noFill/>
            <a:ln>
              <a:noFill/>
            </a:ln>
          </p:spPr>
        </p:pic>
      </p:grpSp>
      <p:grpSp>
        <p:nvGrpSpPr>
          <p:cNvPr id="44" name="Google Shape;44;p2"/>
          <p:cNvGrpSpPr/>
          <p:nvPr/>
        </p:nvGrpSpPr>
        <p:grpSpPr>
          <a:xfrm>
            <a:off x="6971459" y="3986997"/>
            <a:ext cx="308400" cy="504351"/>
            <a:chOff x="6971459" y="3986997"/>
            <a:chExt cx="308400" cy="504351"/>
          </a:xfrm>
        </p:grpSpPr>
        <p:sp>
          <p:nvSpPr>
            <p:cNvPr id="45" name="Google Shape;45;p2"/>
            <p:cNvSpPr/>
            <p:nvPr/>
          </p:nvSpPr>
          <p:spPr>
            <a:xfrm rot="10800000">
              <a:off x="6971459" y="4379734"/>
              <a:ext cx="111610" cy="111613"/>
            </a:xfrm>
            <a:custGeom>
              <a:avLst/>
              <a:gdLst/>
              <a:ahLst/>
              <a:cxnLst/>
              <a:rect l="l" t="t" r="r" b="b"/>
              <a:pathLst>
                <a:path w="1567" h="1567" extrusionOk="0">
                  <a:moveTo>
                    <a:pt x="103" y="1"/>
                  </a:moveTo>
                  <a:lnTo>
                    <a:pt x="1" y="102"/>
                  </a:lnTo>
                  <a:lnTo>
                    <a:pt x="688" y="790"/>
                  </a:lnTo>
                  <a:lnTo>
                    <a:pt x="1" y="1465"/>
                  </a:lnTo>
                  <a:lnTo>
                    <a:pt x="103" y="1567"/>
                  </a:lnTo>
                  <a:lnTo>
                    <a:pt x="778" y="879"/>
                  </a:lnTo>
                  <a:lnTo>
                    <a:pt x="1465" y="1567"/>
                  </a:lnTo>
                  <a:lnTo>
                    <a:pt x="1567" y="1465"/>
                  </a:lnTo>
                  <a:lnTo>
                    <a:pt x="879" y="790"/>
                  </a:lnTo>
                  <a:lnTo>
                    <a:pt x="1567" y="102"/>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a:off x="6971459" y="4182938"/>
              <a:ext cx="111610" cy="111613"/>
            </a:xfrm>
            <a:custGeom>
              <a:avLst/>
              <a:gdLst/>
              <a:ahLst/>
              <a:cxnLst/>
              <a:rect l="l" t="t" r="r" b="b"/>
              <a:pathLst>
                <a:path w="1567" h="1567" extrusionOk="0">
                  <a:moveTo>
                    <a:pt x="103" y="1"/>
                  </a:moveTo>
                  <a:lnTo>
                    <a:pt x="1" y="103"/>
                  </a:lnTo>
                  <a:lnTo>
                    <a:pt x="688" y="777"/>
                  </a:lnTo>
                  <a:lnTo>
                    <a:pt x="1" y="1465"/>
                  </a:lnTo>
                  <a:lnTo>
                    <a:pt x="103" y="1567"/>
                  </a:lnTo>
                  <a:lnTo>
                    <a:pt x="778" y="879"/>
                  </a:lnTo>
                  <a:lnTo>
                    <a:pt x="1465" y="1567"/>
                  </a:lnTo>
                  <a:lnTo>
                    <a:pt x="1567" y="1465"/>
                  </a:lnTo>
                  <a:lnTo>
                    <a:pt x="879" y="777"/>
                  </a:lnTo>
                  <a:lnTo>
                    <a:pt x="1567" y="103"/>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a:off x="6971459" y="3986997"/>
              <a:ext cx="111610" cy="110759"/>
            </a:xfrm>
            <a:custGeom>
              <a:avLst/>
              <a:gdLst/>
              <a:ahLst/>
              <a:cxnLst/>
              <a:rect l="l" t="t" r="r" b="b"/>
              <a:pathLst>
                <a:path w="1567" h="1555" extrusionOk="0">
                  <a:moveTo>
                    <a:pt x="103" y="1"/>
                  </a:moveTo>
                  <a:lnTo>
                    <a:pt x="1" y="90"/>
                  </a:lnTo>
                  <a:lnTo>
                    <a:pt x="688" y="778"/>
                  </a:lnTo>
                  <a:lnTo>
                    <a:pt x="1" y="1465"/>
                  </a:lnTo>
                  <a:lnTo>
                    <a:pt x="103" y="1554"/>
                  </a:lnTo>
                  <a:lnTo>
                    <a:pt x="778" y="879"/>
                  </a:lnTo>
                  <a:lnTo>
                    <a:pt x="1465" y="1554"/>
                  </a:lnTo>
                  <a:lnTo>
                    <a:pt x="1567" y="1465"/>
                  </a:lnTo>
                  <a:lnTo>
                    <a:pt x="879" y="778"/>
                  </a:lnTo>
                  <a:lnTo>
                    <a:pt x="1567" y="90"/>
                  </a:lnTo>
                  <a:lnTo>
                    <a:pt x="1465" y="1"/>
                  </a:lnTo>
                  <a:lnTo>
                    <a:pt x="778"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a:off x="7168250" y="4379734"/>
              <a:ext cx="111610" cy="111613"/>
            </a:xfrm>
            <a:custGeom>
              <a:avLst/>
              <a:gdLst/>
              <a:ahLst/>
              <a:cxnLst/>
              <a:rect l="l" t="t" r="r" b="b"/>
              <a:pathLst>
                <a:path w="1567" h="1567" extrusionOk="0">
                  <a:moveTo>
                    <a:pt x="103" y="1"/>
                  </a:moveTo>
                  <a:lnTo>
                    <a:pt x="1" y="102"/>
                  </a:lnTo>
                  <a:lnTo>
                    <a:pt x="688" y="790"/>
                  </a:lnTo>
                  <a:lnTo>
                    <a:pt x="1" y="1465"/>
                  </a:lnTo>
                  <a:lnTo>
                    <a:pt x="103" y="1567"/>
                  </a:lnTo>
                  <a:lnTo>
                    <a:pt x="790" y="879"/>
                  </a:lnTo>
                  <a:lnTo>
                    <a:pt x="1465" y="1567"/>
                  </a:lnTo>
                  <a:lnTo>
                    <a:pt x="1567" y="1465"/>
                  </a:lnTo>
                  <a:lnTo>
                    <a:pt x="879" y="790"/>
                  </a:lnTo>
                  <a:lnTo>
                    <a:pt x="1567" y="102"/>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a:off x="7168250" y="4182938"/>
              <a:ext cx="111610" cy="111613"/>
            </a:xfrm>
            <a:custGeom>
              <a:avLst/>
              <a:gdLst/>
              <a:ahLst/>
              <a:cxnLst/>
              <a:rect l="l" t="t" r="r" b="b"/>
              <a:pathLst>
                <a:path w="1567" h="1567" extrusionOk="0">
                  <a:moveTo>
                    <a:pt x="103" y="1"/>
                  </a:moveTo>
                  <a:lnTo>
                    <a:pt x="1" y="103"/>
                  </a:lnTo>
                  <a:lnTo>
                    <a:pt x="688" y="777"/>
                  </a:lnTo>
                  <a:lnTo>
                    <a:pt x="1" y="1465"/>
                  </a:lnTo>
                  <a:lnTo>
                    <a:pt x="103" y="1567"/>
                  </a:lnTo>
                  <a:lnTo>
                    <a:pt x="790" y="879"/>
                  </a:lnTo>
                  <a:lnTo>
                    <a:pt x="1465" y="1567"/>
                  </a:lnTo>
                  <a:lnTo>
                    <a:pt x="1567" y="1465"/>
                  </a:lnTo>
                  <a:lnTo>
                    <a:pt x="879" y="777"/>
                  </a:lnTo>
                  <a:lnTo>
                    <a:pt x="1567" y="103"/>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7168250" y="3986997"/>
              <a:ext cx="111610" cy="110759"/>
            </a:xfrm>
            <a:custGeom>
              <a:avLst/>
              <a:gdLst/>
              <a:ahLst/>
              <a:cxnLst/>
              <a:rect l="l" t="t" r="r" b="b"/>
              <a:pathLst>
                <a:path w="1567" h="1555" extrusionOk="0">
                  <a:moveTo>
                    <a:pt x="103" y="1"/>
                  </a:moveTo>
                  <a:lnTo>
                    <a:pt x="1" y="90"/>
                  </a:lnTo>
                  <a:lnTo>
                    <a:pt x="688" y="778"/>
                  </a:lnTo>
                  <a:lnTo>
                    <a:pt x="1" y="1465"/>
                  </a:lnTo>
                  <a:lnTo>
                    <a:pt x="103" y="1554"/>
                  </a:lnTo>
                  <a:lnTo>
                    <a:pt x="790" y="879"/>
                  </a:lnTo>
                  <a:lnTo>
                    <a:pt x="1465" y="1554"/>
                  </a:lnTo>
                  <a:lnTo>
                    <a:pt x="1567" y="1465"/>
                  </a:lnTo>
                  <a:lnTo>
                    <a:pt x="879" y="778"/>
                  </a:lnTo>
                  <a:lnTo>
                    <a:pt x="1567" y="90"/>
                  </a:lnTo>
                  <a:lnTo>
                    <a:pt x="1465" y="1"/>
                  </a:lnTo>
                  <a:lnTo>
                    <a:pt x="790"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rot="-5400000">
            <a:off x="5081848" y="3953752"/>
            <a:ext cx="261567" cy="570005"/>
            <a:chOff x="5273525" y="899922"/>
            <a:chExt cx="396675" cy="864430"/>
          </a:xfrm>
        </p:grpSpPr>
        <p:sp>
          <p:nvSpPr>
            <p:cNvPr id="52" name="Google Shape;52;p2"/>
            <p:cNvSpPr/>
            <p:nvPr/>
          </p:nvSpPr>
          <p:spPr>
            <a:xfrm rot="8099893">
              <a:off x="5331322" y="1426205"/>
              <a:ext cx="281164" cy="279702"/>
            </a:xfrm>
            <a:custGeom>
              <a:avLst/>
              <a:gdLst/>
              <a:ahLst/>
              <a:cxnLst/>
              <a:rect l="l" t="t" r="r" b="b"/>
              <a:pathLst>
                <a:path w="2484" h="2471" extrusionOk="0">
                  <a:moveTo>
                    <a:pt x="2483" y="1"/>
                  </a:moveTo>
                  <a:lnTo>
                    <a:pt x="0" y="230"/>
                  </a:lnTo>
                  <a:lnTo>
                    <a:pt x="2242" y="2471"/>
                  </a:lnTo>
                  <a:lnTo>
                    <a:pt x="2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8099893">
              <a:off x="5331478" y="1192229"/>
              <a:ext cx="279806" cy="279815"/>
            </a:xfrm>
            <a:custGeom>
              <a:avLst/>
              <a:gdLst/>
              <a:ahLst/>
              <a:cxnLst/>
              <a:rect l="l" t="t" r="r" b="b"/>
              <a:pathLst>
                <a:path w="2472" h="2472" extrusionOk="0">
                  <a:moveTo>
                    <a:pt x="2471" y="1"/>
                  </a:moveTo>
                  <a:lnTo>
                    <a:pt x="1" y="230"/>
                  </a:lnTo>
                  <a:lnTo>
                    <a:pt x="2229" y="2471"/>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8099893">
              <a:off x="5331532" y="957847"/>
              <a:ext cx="279693" cy="279702"/>
            </a:xfrm>
            <a:custGeom>
              <a:avLst/>
              <a:gdLst/>
              <a:ahLst/>
              <a:cxnLst/>
              <a:rect l="l" t="t" r="r" b="b"/>
              <a:pathLst>
                <a:path w="2471" h="2471" extrusionOk="0">
                  <a:moveTo>
                    <a:pt x="2471" y="0"/>
                  </a:moveTo>
                  <a:lnTo>
                    <a:pt x="0" y="229"/>
                  </a:lnTo>
                  <a:lnTo>
                    <a:pt x="2229" y="2471"/>
                  </a:lnTo>
                  <a:lnTo>
                    <a:pt x="2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7279849" y="1482999"/>
            <a:ext cx="272896" cy="272877"/>
            <a:chOff x="7279849" y="1482999"/>
            <a:chExt cx="272896" cy="272877"/>
          </a:xfrm>
        </p:grpSpPr>
        <p:sp>
          <p:nvSpPr>
            <p:cNvPr id="56" name="Google Shape;56;p2"/>
            <p:cNvSpPr/>
            <p:nvPr/>
          </p:nvSpPr>
          <p:spPr>
            <a:xfrm>
              <a:off x="7279849" y="1482999"/>
              <a:ext cx="272896" cy="272877"/>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2"/>
            <p:cNvPicPr preferRelativeResize="0"/>
            <p:nvPr/>
          </p:nvPicPr>
          <p:blipFill rotWithShape="1">
            <a:blip r:embed="rId2">
              <a:alphaModFix/>
            </a:blip>
            <a:srcRect t="327" b="337"/>
            <a:stretch/>
          </p:blipFill>
          <p:spPr>
            <a:xfrm rot="10800000" flipH="1">
              <a:off x="7282806" y="1483392"/>
              <a:ext cx="267000" cy="266400"/>
            </a:xfrm>
            <a:prstGeom prst="ellipse">
              <a:avLst/>
            </a:prstGeom>
            <a:noFill/>
            <a:ln>
              <a:noFill/>
            </a:ln>
          </p:spPr>
        </p:pic>
      </p:grpSp>
      <p:sp>
        <p:nvSpPr>
          <p:cNvPr id="58" name="Google Shape;58;p2"/>
          <p:cNvSpPr/>
          <p:nvPr/>
        </p:nvSpPr>
        <p:spPr>
          <a:xfrm>
            <a:off x="7071852" y="1417475"/>
            <a:ext cx="351373" cy="338396"/>
          </a:xfrm>
          <a:custGeom>
            <a:avLst/>
            <a:gdLst/>
            <a:ahLst/>
            <a:cxnLst/>
            <a:rect l="l" t="t" r="r" b="b"/>
            <a:pathLst>
              <a:path w="12645" h="12178" extrusionOk="0">
                <a:moveTo>
                  <a:pt x="6558" y="323"/>
                </a:moveTo>
                <a:cubicBezTo>
                  <a:pt x="9741" y="323"/>
                  <a:pt x="12326" y="2908"/>
                  <a:pt x="12326" y="6091"/>
                </a:cubicBezTo>
                <a:cubicBezTo>
                  <a:pt x="12326" y="8422"/>
                  <a:pt x="10925" y="10523"/>
                  <a:pt x="8773" y="11414"/>
                </a:cubicBezTo>
                <a:cubicBezTo>
                  <a:pt x="8058" y="11714"/>
                  <a:pt x="7307" y="11860"/>
                  <a:pt x="6561" y="11860"/>
                </a:cubicBezTo>
                <a:cubicBezTo>
                  <a:pt x="5063" y="11860"/>
                  <a:pt x="3589" y="11271"/>
                  <a:pt x="2483" y="10166"/>
                </a:cubicBezTo>
                <a:cubicBezTo>
                  <a:pt x="828" y="8523"/>
                  <a:pt x="344" y="6040"/>
                  <a:pt x="1235" y="3888"/>
                </a:cubicBezTo>
                <a:cubicBezTo>
                  <a:pt x="2127" y="1724"/>
                  <a:pt x="4228" y="323"/>
                  <a:pt x="6558" y="323"/>
                </a:cubicBezTo>
                <a:close/>
                <a:moveTo>
                  <a:pt x="6561" y="0"/>
                </a:moveTo>
                <a:cubicBezTo>
                  <a:pt x="4977" y="0"/>
                  <a:pt x="3421" y="620"/>
                  <a:pt x="2254" y="1787"/>
                </a:cubicBezTo>
                <a:cubicBezTo>
                  <a:pt x="522" y="3532"/>
                  <a:pt x="0" y="6142"/>
                  <a:pt x="942" y="8422"/>
                </a:cubicBezTo>
                <a:cubicBezTo>
                  <a:pt x="1885" y="10701"/>
                  <a:pt x="4100" y="12178"/>
                  <a:pt x="6558" y="12178"/>
                </a:cubicBezTo>
                <a:cubicBezTo>
                  <a:pt x="9919" y="12178"/>
                  <a:pt x="12644" y="9453"/>
                  <a:pt x="12644" y="6091"/>
                </a:cubicBezTo>
                <a:cubicBezTo>
                  <a:pt x="12644" y="3621"/>
                  <a:pt x="11167" y="1405"/>
                  <a:pt x="8888" y="463"/>
                </a:cubicBezTo>
                <a:cubicBezTo>
                  <a:pt x="8134" y="152"/>
                  <a:pt x="7344" y="0"/>
                  <a:pt x="6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238"/>
        <p:cNvGrpSpPr/>
        <p:nvPr/>
      </p:nvGrpSpPr>
      <p:grpSpPr>
        <a:xfrm>
          <a:off x="0" y="0"/>
          <a:ext cx="0" cy="0"/>
          <a:chOff x="0" y="0"/>
          <a:chExt cx="0" cy="0"/>
        </a:xfrm>
      </p:grpSpPr>
      <p:sp>
        <p:nvSpPr>
          <p:cNvPr id="239" name="Google Shape;239;p11"/>
          <p:cNvSpPr txBox="1">
            <a:spLocks noGrp="1"/>
          </p:cNvSpPr>
          <p:nvPr>
            <p:ph type="title" hasCustomPrompt="1"/>
          </p:nvPr>
        </p:nvSpPr>
        <p:spPr>
          <a:xfrm>
            <a:off x="1696100" y="1519900"/>
            <a:ext cx="5751600" cy="1446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0" name="Google Shape;240;p11"/>
          <p:cNvSpPr txBox="1">
            <a:spLocks noGrp="1"/>
          </p:cNvSpPr>
          <p:nvPr>
            <p:ph type="body" idx="1"/>
          </p:nvPr>
        </p:nvSpPr>
        <p:spPr>
          <a:xfrm>
            <a:off x="1696100" y="2966800"/>
            <a:ext cx="5751600" cy="4290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800" u="sng">
                <a:solidFill>
                  <a:schemeClr val="lt2"/>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241" name="Google Shape;241;p11"/>
          <p:cNvGrpSpPr/>
          <p:nvPr/>
        </p:nvGrpSpPr>
        <p:grpSpPr>
          <a:xfrm>
            <a:off x="560514" y="-435573"/>
            <a:ext cx="1839796" cy="1781928"/>
            <a:chOff x="560514" y="-435573"/>
            <a:chExt cx="1839796" cy="1781928"/>
          </a:xfrm>
        </p:grpSpPr>
        <p:grpSp>
          <p:nvGrpSpPr>
            <p:cNvPr id="242" name="Google Shape;242;p11"/>
            <p:cNvGrpSpPr/>
            <p:nvPr/>
          </p:nvGrpSpPr>
          <p:grpSpPr>
            <a:xfrm rot="5400000">
              <a:off x="669522" y="22871"/>
              <a:ext cx="1781928" cy="865040"/>
              <a:chOff x="-968809" y="1851892"/>
              <a:chExt cx="5540822" cy="2689800"/>
            </a:xfrm>
          </p:grpSpPr>
          <p:sp>
            <p:nvSpPr>
              <p:cNvPr id="243" name="Google Shape;243;p11"/>
              <p:cNvSpPr/>
              <p:nvPr/>
            </p:nvSpPr>
            <p:spPr>
              <a:xfrm>
                <a:off x="-968809" y="1852329"/>
                <a:ext cx="5540822" cy="2688915"/>
              </a:xfrm>
              <a:custGeom>
                <a:avLst/>
                <a:gdLst/>
                <a:ahLst/>
                <a:cxnLst/>
                <a:rect l="l" t="t" r="r" b="b"/>
                <a:pathLst>
                  <a:path w="42391" h="20572" extrusionOk="0">
                    <a:moveTo>
                      <a:pt x="10267" y="0"/>
                    </a:moveTo>
                    <a:cubicBezTo>
                      <a:pt x="4612" y="0"/>
                      <a:pt x="1" y="4591"/>
                      <a:pt x="1" y="10280"/>
                    </a:cubicBezTo>
                    <a:cubicBezTo>
                      <a:pt x="1" y="15975"/>
                      <a:pt x="4624" y="20571"/>
                      <a:pt x="10289" y="20571"/>
                    </a:cubicBezTo>
                    <a:cubicBezTo>
                      <a:pt x="10374" y="20571"/>
                      <a:pt x="10459" y="20570"/>
                      <a:pt x="10544" y="20568"/>
                    </a:cubicBezTo>
                    <a:lnTo>
                      <a:pt x="31847" y="20568"/>
                    </a:lnTo>
                    <a:cubicBezTo>
                      <a:pt x="31932" y="20570"/>
                      <a:pt x="32017" y="20571"/>
                      <a:pt x="32101" y="20571"/>
                    </a:cubicBezTo>
                    <a:cubicBezTo>
                      <a:pt x="37767" y="20571"/>
                      <a:pt x="42390" y="15975"/>
                      <a:pt x="42390" y="10280"/>
                    </a:cubicBezTo>
                    <a:cubicBezTo>
                      <a:pt x="42390" y="4591"/>
                      <a:pt x="37779" y="0"/>
                      <a:pt x="32124" y="0"/>
                    </a:cubicBezTo>
                    <a:cubicBezTo>
                      <a:pt x="32032" y="0"/>
                      <a:pt x="31939" y="1"/>
                      <a:pt x="31847" y="4"/>
                    </a:cubicBezTo>
                    <a:lnTo>
                      <a:pt x="10544" y="4"/>
                    </a:lnTo>
                    <a:cubicBezTo>
                      <a:pt x="10451" y="1"/>
                      <a:pt x="10359" y="0"/>
                      <a:pt x="10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1"/>
              <p:cNvPicPr preferRelativeResize="0"/>
              <p:nvPr/>
            </p:nvPicPr>
            <p:blipFill rotWithShape="1">
              <a:blip r:embed="rId2">
                <a:alphaModFix/>
              </a:blip>
              <a:srcRect l="-50457" t="15805" r="330" b="11525"/>
              <a:stretch/>
            </p:blipFill>
            <p:spPr>
              <a:xfrm rot="10800000" flipH="1">
                <a:off x="-961895" y="1851892"/>
                <a:ext cx="5525700" cy="2689800"/>
              </a:xfrm>
              <a:prstGeom prst="roundRect">
                <a:avLst>
                  <a:gd name="adj" fmla="val 50000"/>
                </a:avLst>
              </a:prstGeom>
              <a:noFill/>
              <a:ln>
                <a:noFill/>
              </a:ln>
            </p:spPr>
          </p:pic>
        </p:grpSp>
        <p:grpSp>
          <p:nvGrpSpPr>
            <p:cNvPr id="245" name="Google Shape;245;p11"/>
            <p:cNvGrpSpPr/>
            <p:nvPr/>
          </p:nvGrpSpPr>
          <p:grpSpPr>
            <a:xfrm>
              <a:off x="560514" y="154275"/>
              <a:ext cx="775777" cy="851095"/>
              <a:chOff x="6771473" y="57820"/>
              <a:chExt cx="863702" cy="947557"/>
            </a:xfrm>
          </p:grpSpPr>
          <p:sp>
            <p:nvSpPr>
              <p:cNvPr id="246" name="Google Shape;246;p11"/>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11"/>
              <p:cNvPicPr preferRelativeResize="0"/>
              <p:nvPr/>
            </p:nvPicPr>
            <p:blipFill rotWithShape="1">
              <a:blip r:embed="rId3">
                <a:alphaModFix/>
              </a:blip>
              <a:srcRect t="377" b="377"/>
              <a:stretch/>
            </p:blipFill>
            <p:spPr>
              <a:xfrm rot="-5400000" flipH="1">
                <a:off x="6771173" y="99727"/>
                <a:ext cx="864300" cy="863700"/>
              </a:xfrm>
              <a:prstGeom prst="ellipse">
                <a:avLst/>
              </a:prstGeom>
              <a:noFill/>
              <a:ln>
                <a:noFill/>
              </a:ln>
            </p:spPr>
          </p:pic>
        </p:grpSp>
        <p:grpSp>
          <p:nvGrpSpPr>
            <p:cNvPr id="248" name="Google Shape;248;p11"/>
            <p:cNvGrpSpPr/>
            <p:nvPr/>
          </p:nvGrpSpPr>
          <p:grpSpPr>
            <a:xfrm>
              <a:off x="637897" y="717425"/>
              <a:ext cx="692014" cy="502605"/>
              <a:chOff x="8079872" y="1013425"/>
              <a:chExt cx="692014" cy="502605"/>
            </a:xfrm>
          </p:grpSpPr>
          <p:sp>
            <p:nvSpPr>
              <p:cNvPr id="249" name="Google Shape;249;p11"/>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11"/>
            <p:cNvGrpSpPr/>
            <p:nvPr/>
          </p:nvGrpSpPr>
          <p:grpSpPr>
            <a:xfrm rot="-5400000">
              <a:off x="1993934" y="125222"/>
              <a:ext cx="308400" cy="504351"/>
              <a:chOff x="6971459" y="3986997"/>
              <a:chExt cx="308400" cy="504351"/>
            </a:xfrm>
          </p:grpSpPr>
          <p:sp>
            <p:nvSpPr>
              <p:cNvPr id="257" name="Google Shape;257;p11"/>
              <p:cNvSpPr/>
              <p:nvPr/>
            </p:nvSpPr>
            <p:spPr>
              <a:xfrm rot="10800000">
                <a:off x="6971459" y="4379734"/>
                <a:ext cx="111610" cy="111613"/>
              </a:xfrm>
              <a:custGeom>
                <a:avLst/>
                <a:gdLst/>
                <a:ahLst/>
                <a:cxnLst/>
                <a:rect l="l" t="t" r="r" b="b"/>
                <a:pathLst>
                  <a:path w="1567" h="1567" extrusionOk="0">
                    <a:moveTo>
                      <a:pt x="103" y="1"/>
                    </a:moveTo>
                    <a:lnTo>
                      <a:pt x="1" y="102"/>
                    </a:lnTo>
                    <a:lnTo>
                      <a:pt x="688" y="790"/>
                    </a:lnTo>
                    <a:lnTo>
                      <a:pt x="1" y="1465"/>
                    </a:lnTo>
                    <a:lnTo>
                      <a:pt x="103" y="1567"/>
                    </a:lnTo>
                    <a:lnTo>
                      <a:pt x="778" y="879"/>
                    </a:lnTo>
                    <a:lnTo>
                      <a:pt x="1465" y="1567"/>
                    </a:lnTo>
                    <a:lnTo>
                      <a:pt x="1567" y="1465"/>
                    </a:lnTo>
                    <a:lnTo>
                      <a:pt x="879" y="790"/>
                    </a:lnTo>
                    <a:lnTo>
                      <a:pt x="1567" y="102"/>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rot="10800000">
                <a:off x="6971459" y="4182938"/>
                <a:ext cx="111610" cy="111613"/>
              </a:xfrm>
              <a:custGeom>
                <a:avLst/>
                <a:gdLst/>
                <a:ahLst/>
                <a:cxnLst/>
                <a:rect l="l" t="t" r="r" b="b"/>
                <a:pathLst>
                  <a:path w="1567" h="1567" extrusionOk="0">
                    <a:moveTo>
                      <a:pt x="103" y="1"/>
                    </a:moveTo>
                    <a:lnTo>
                      <a:pt x="1" y="103"/>
                    </a:lnTo>
                    <a:lnTo>
                      <a:pt x="688" y="777"/>
                    </a:lnTo>
                    <a:lnTo>
                      <a:pt x="1" y="1465"/>
                    </a:lnTo>
                    <a:lnTo>
                      <a:pt x="103" y="1567"/>
                    </a:lnTo>
                    <a:lnTo>
                      <a:pt x="778" y="879"/>
                    </a:lnTo>
                    <a:lnTo>
                      <a:pt x="1465" y="1567"/>
                    </a:lnTo>
                    <a:lnTo>
                      <a:pt x="1567" y="1465"/>
                    </a:lnTo>
                    <a:lnTo>
                      <a:pt x="879" y="777"/>
                    </a:lnTo>
                    <a:lnTo>
                      <a:pt x="1567" y="103"/>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rot="10800000">
                <a:off x="6971459" y="3986997"/>
                <a:ext cx="111610" cy="110759"/>
              </a:xfrm>
              <a:custGeom>
                <a:avLst/>
                <a:gdLst/>
                <a:ahLst/>
                <a:cxnLst/>
                <a:rect l="l" t="t" r="r" b="b"/>
                <a:pathLst>
                  <a:path w="1567" h="1555" extrusionOk="0">
                    <a:moveTo>
                      <a:pt x="103" y="1"/>
                    </a:moveTo>
                    <a:lnTo>
                      <a:pt x="1" y="90"/>
                    </a:lnTo>
                    <a:lnTo>
                      <a:pt x="688" y="778"/>
                    </a:lnTo>
                    <a:lnTo>
                      <a:pt x="1" y="1465"/>
                    </a:lnTo>
                    <a:lnTo>
                      <a:pt x="103" y="1554"/>
                    </a:lnTo>
                    <a:lnTo>
                      <a:pt x="778" y="879"/>
                    </a:lnTo>
                    <a:lnTo>
                      <a:pt x="1465" y="1554"/>
                    </a:lnTo>
                    <a:lnTo>
                      <a:pt x="1567" y="1465"/>
                    </a:lnTo>
                    <a:lnTo>
                      <a:pt x="879" y="778"/>
                    </a:lnTo>
                    <a:lnTo>
                      <a:pt x="1567" y="90"/>
                    </a:lnTo>
                    <a:lnTo>
                      <a:pt x="1465" y="1"/>
                    </a:lnTo>
                    <a:lnTo>
                      <a:pt x="778"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0800000">
                <a:off x="7168250" y="4379734"/>
                <a:ext cx="111610" cy="111613"/>
              </a:xfrm>
              <a:custGeom>
                <a:avLst/>
                <a:gdLst/>
                <a:ahLst/>
                <a:cxnLst/>
                <a:rect l="l" t="t" r="r" b="b"/>
                <a:pathLst>
                  <a:path w="1567" h="1567" extrusionOk="0">
                    <a:moveTo>
                      <a:pt x="103" y="1"/>
                    </a:moveTo>
                    <a:lnTo>
                      <a:pt x="1" y="102"/>
                    </a:lnTo>
                    <a:lnTo>
                      <a:pt x="688" y="790"/>
                    </a:lnTo>
                    <a:lnTo>
                      <a:pt x="1" y="1465"/>
                    </a:lnTo>
                    <a:lnTo>
                      <a:pt x="103" y="1567"/>
                    </a:lnTo>
                    <a:lnTo>
                      <a:pt x="790" y="879"/>
                    </a:lnTo>
                    <a:lnTo>
                      <a:pt x="1465" y="1567"/>
                    </a:lnTo>
                    <a:lnTo>
                      <a:pt x="1567" y="1465"/>
                    </a:lnTo>
                    <a:lnTo>
                      <a:pt x="879" y="790"/>
                    </a:lnTo>
                    <a:lnTo>
                      <a:pt x="1567" y="102"/>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a:off x="7168250" y="4182938"/>
                <a:ext cx="111610" cy="111613"/>
              </a:xfrm>
              <a:custGeom>
                <a:avLst/>
                <a:gdLst/>
                <a:ahLst/>
                <a:cxnLst/>
                <a:rect l="l" t="t" r="r" b="b"/>
                <a:pathLst>
                  <a:path w="1567" h="1567" extrusionOk="0">
                    <a:moveTo>
                      <a:pt x="103" y="1"/>
                    </a:moveTo>
                    <a:lnTo>
                      <a:pt x="1" y="103"/>
                    </a:lnTo>
                    <a:lnTo>
                      <a:pt x="688" y="777"/>
                    </a:lnTo>
                    <a:lnTo>
                      <a:pt x="1" y="1465"/>
                    </a:lnTo>
                    <a:lnTo>
                      <a:pt x="103" y="1567"/>
                    </a:lnTo>
                    <a:lnTo>
                      <a:pt x="790" y="879"/>
                    </a:lnTo>
                    <a:lnTo>
                      <a:pt x="1465" y="1567"/>
                    </a:lnTo>
                    <a:lnTo>
                      <a:pt x="1567" y="1465"/>
                    </a:lnTo>
                    <a:lnTo>
                      <a:pt x="879" y="777"/>
                    </a:lnTo>
                    <a:lnTo>
                      <a:pt x="1567" y="103"/>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10800000">
                <a:off x="7168250" y="3986997"/>
                <a:ext cx="111610" cy="110759"/>
              </a:xfrm>
              <a:custGeom>
                <a:avLst/>
                <a:gdLst/>
                <a:ahLst/>
                <a:cxnLst/>
                <a:rect l="l" t="t" r="r" b="b"/>
                <a:pathLst>
                  <a:path w="1567" h="1555" extrusionOk="0">
                    <a:moveTo>
                      <a:pt x="103" y="1"/>
                    </a:moveTo>
                    <a:lnTo>
                      <a:pt x="1" y="90"/>
                    </a:lnTo>
                    <a:lnTo>
                      <a:pt x="688" y="778"/>
                    </a:lnTo>
                    <a:lnTo>
                      <a:pt x="1" y="1465"/>
                    </a:lnTo>
                    <a:lnTo>
                      <a:pt x="103" y="1554"/>
                    </a:lnTo>
                    <a:lnTo>
                      <a:pt x="790" y="879"/>
                    </a:lnTo>
                    <a:lnTo>
                      <a:pt x="1465" y="1554"/>
                    </a:lnTo>
                    <a:lnTo>
                      <a:pt x="1567" y="1465"/>
                    </a:lnTo>
                    <a:lnTo>
                      <a:pt x="879" y="778"/>
                    </a:lnTo>
                    <a:lnTo>
                      <a:pt x="1567" y="90"/>
                    </a:lnTo>
                    <a:lnTo>
                      <a:pt x="1465" y="1"/>
                    </a:lnTo>
                    <a:lnTo>
                      <a:pt x="790"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11"/>
          <p:cNvGrpSpPr/>
          <p:nvPr/>
        </p:nvGrpSpPr>
        <p:grpSpPr>
          <a:xfrm>
            <a:off x="5536707" y="4099486"/>
            <a:ext cx="2889158" cy="2798785"/>
            <a:chOff x="5536707" y="4099486"/>
            <a:chExt cx="2889158" cy="2798785"/>
          </a:xfrm>
        </p:grpSpPr>
        <p:grpSp>
          <p:nvGrpSpPr>
            <p:cNvPr id="264" name="Google Shape;264;p11"/>
            <p:cNvGrpSpPr/>
            <p:nvPr/>
          </p:nvGrpSpPr>
          <p:grpSpPr>
            <a:xfrm rot="10800000">
              <a:off x="5536707" y="4099486"/>
              <a:ext cx="2811080" cy="2798785"/>
              <a:chOff x="10870203" y="1012775"/>
              <a:chExt cx="2360665" cy="2350340"/>
            </a:xfrm>
          </p:grpSpPr>
          <p:sp>
            <p:nvSpPr>
              <p:cNvPr id="265" name="Google Shape;265;p11"/>
              <p:cNvSpPr/>
              <p:nvPr/>
            </p:nvSpPr>
            <p:spPr>
              <a:xfrm>
                <a:off x="13191853" y="2182953"/>
                <a:ext cx="39015" cy="31282"/>
              </a:xfrm>
              <a:custGeom>
                <a:avLst/>
                <a:gdLst/>
                <a:ahLst/>
                <a:cxnLst/>
                <a:rect l="l" t="t" r="r" b="b"/>
                <a:pathLst>
                  <a:path w="676" h="542" extrusionOk="0">
                    <a:moveTo>
                      <a:pt x="296" y="0"/>
                    </a:moveTo>
                    <a:cubicBezTo>
                      <a:pt x="236" y="0"/>
                      <a:pt x="173" y="22"/>
                      <a:pt x="116" y="74"/>
                    </a:cubicBezTo>
                    <a:cubicBezTo>
                      <a:pt x="1" y="176"/>
                      <a:pt x="1" y="354"/>
                      <a:pt x="116" y="456"/>
                    </a:cubicBezTo>
                    <a:cubicBezTo>
                      <a:pt x="167" y="513"/>
                      <a:pt x="237" y="542"/>
                      <a:pt x="307" y="542"/>
                    </a:cubicBezTo>
                    <a:cubicBezTo>
                      <a:pt x="377" y="542"/>
                      <a:pt x="447" y="513"/>
                      <a:pt x="498" y="456"/>
                    </a:cubicBezTo>
                    <a:cubicBezTo>
                      <a:pt x="675" y="258"/>
                      <a:pt x="501"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13086061" y="2074852"/>
                <a:ext cx="41555" cy="33013"/>
              </a:xfrm>
              <a:custGeom>
                <a:avLst/>
                <a:gdLst/>
                <a:ahLst/>
                <a:cxnLst/>
                <a:rect l="l" t="t" r="r" b="b"/>
                <a:pathLst>
                  <a:path w="720" h="572" extrusionOk="0">
                    <a:moveTo>
                      <a:pt x="304" y="1"/>
                    </a:moveTo>
                    <a:cubicBezTo>
                      <a:pt x="235" y="1"/>
                      <a:pt x="163" y="30"/>
                      <a:pt x="102" y="100"/>
                    </a:cubicBezTo>
                    <a:cubicBezTo>
                      <a:pt x="0" y="215"/>
                      <a:pt x="0" y="381"/>
                      <a:pt x="102" y="495"/>
                    </a:cubicBezTo>
                    <a:cubicBezTo>
                      <a:pt x="153" y="546"/>
                      <a:pt x="223" y="572"/>
                      <a:pt x="295" y="572"/>
                    </a:cubicBezTo>
                    <a:cubicBezTo>
                      <a:pt x="366" y="572"/>
                      <a:pt x="440" y="546"/>
                      <a:pt x="497" y="495"/>
                    </a:cubicBezTo>
                    <a:cubicBezTo>
                      <a:pt x="719" y="292"/>
                      <a:pt x="523"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12980962" y="1969637"/>
                <a:ext cx="31686" cy="31686"/>
              </a:xfrm>
              <a:custGeom>
                <a:avLst/>
                <a:gdLst/>
                <a:ahLst/>
                <a:cxnLst/>
                <a:rect l="l" t="t" r="r" b="b"/>
                <a:pathLst>
                  <a:path w="549" h="549" extrusionOk="0">
                    <a:moveTo>
                      <a:pt x="281" y="1"/>
                    </a:moveTo>
                    <a:cubicBezTo>
                      <a:pt x="128" y="1"/>
                      <a:pt x="1" y="128"/>
                      <a:pt x="1" y="281"/>
                    </a:cubicBezTo>
                    <a:cubicBezTo>
                      <a:pt x="1" y="434"/>
                      <a:pt x="128" y="548"/>
                      <a:pt x="281" y="548"/>
                    </a:cubicBezTo>
                    <a:cubicBezTo>
                      <a:pt x="433" y="548"/>
                      <a:pt x="548" y="434"/>
                      <a:pt x="548" y="281"/>
                    </a:cubicBezTo>
                    <a:cubicBezTo>
                      <a:pt x="548" y="128"/>
                      <a:pt x="43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12874419" y="1863845"/>
                <a:ext cx="32378" cy="31628"/>
              </a:xfrm>
              <a:custGeom>
                <a:avLst/>
                <a:gdLst/>
                <a:ahLst/>
                <a:cxnLst/>
                <a:rect l="l" t="t" r="r" b="b"/>
                <a:pathLst>
                  <a:path w="561" h="548" extrusionOk="0">
                    <a:moveTo>
                      <a:pt x="280" y="0"/>
                    </a:moveTo>
                    <a:cubicBezTo>
                      <a:pt x="128" y="0"/>
                      <a:pt x="0" y="115"/>
                      <a:pt x="0" y="267"/>
                    </a:cubicBezTo>
                    <a:cubicBezTo>
                      <a:pt x="0" y="420"/>
                      <a:pt x="128" y="548"/>
                      <a:pt x="280" y="548"/>
                    </a:cubicBezTo>
                    <a:cubicBezTo>
                      <a:pt x="433" y="548"/>
                      <a:pt x="560" y="420"/>
                      <a:pt x="560" y="267"/>
                    </a:cubicBezTo>
                    <a:cubicBezTo>
                      <a:pt x="560"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12768570" y="1757245"/>
                <a:ext cx="31686" cy="31686"/>
              </a:xfrm>
              <a:custGeom>
                <a:avLst/>
                <a:gdLst/>
                <a:ahLst/>
                <a:cxnLst/>
                <a:rect l="l" t="t" r="r" b="b"/>
                <a:pathLst>
                  <a:path w="549" h="549" extrusionOk="0">
                    <a:moveTo>
                      <a:pt x="268" y="1"/>
                    </a:moveTo>
                    <a:cubicBezTo>
                      <a:pt x="115" y="1"/>
                      <a:pt x="1" y="128"/>
                      <a:pt x="1" y="281"/>
                    </a:cubicBezTo>
                    <a:cubicBezTo>
                      <a:pt x="1" y="421"/>
                      <a:pt x="115" y="548"/>
                      <a:pt x="268" y="548"/>
                    </a:cubicBezTo>
                    <a:cubicBezTo>
                      <a:pt x="421" y="548"/>
                      <a:pt x="548" y="421"/>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12662028" y="1650702"/>
                <a:ext cx="31628" cy="31628"/>
              </a:xfrm>
              <a:custGeom>
                <a:avLst/>
                <a:gdLst/>
                <a:ahLst/>
                <a:cxnLst/>
                <a:rect l="l" t="t" r="r" b="b"/>
                <a:pathLst>
                  <a:path w="548" h="548" extrusionOk="0">
                    <a:moveTo>
                      <a:pt x="280" y="0"/>
                    </a:moveTo>
                    <a:cubicBezTo>
                      <a:pt x="128" y="0"/>
                      <a:pt x="0" y="128"/>
                      <a:pt x="0" y="280"/>
                    </a:cubicBezTo>
                    <a:cubicBezTo>
                      <a:pt x="0" y="433"/>
                      <a:pt x="128" y="548"/>
                      <a:pt x="280" y="548"/>
                    </a:cubicBezTo>
                    <a:cubicBezTo>
                      <a:pt x="433" y="548"/>
                      <a:pt x="548" y="433"/>
                      <a:pt x="548" y="280"/>
                    </a:cubicBezTo>
                    <a:cubicBezTo>
                      <a:pt x="548" y="128"/>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12553985" y="1544333"/>
                <a:ext cx="39073" cy="31628"/>
              </a:xfrm>
              <a:custGeom>
                <a:avLst/>
                <a:gdLst/>
                <a:ahLst/>
                <a:cxnLst/>
                <a:rect l="l" t="t" r="r" b="b"/>
                <a:pathLst>
                  <a:path w="677" h="548" extrusionOk="0">
                    <a:moveTo>
                      <a:pt x="306" y="0"/>
                    </a:moveTo>
                    <a:cubicBezTo>
                      <a:pt x="236" y="0"/>
                      <a:pt x="166" y="29"/>
                      <a:pt x="115" y="86"/>
                    </a:cubicBezTo>
                    <a:cubicBezTo>
                      <a:pt x="0" y="188"/>
                      <a:pt x="0" y="366"/>
                      <a:pt x="115" y="481"/>
                    </a:cubicBezTo>
                    <a:cubicBezTo>
                      <a:pt x="170" y="528"/>
                      <a:pt x="230" y="548"/>
                      <a:pt x="288" y="548"/>
                    </a:cubicBezTo>
                    <a:cubicBezTo>
                      <a:pt x="497" y="548"/>
                      <a:pt x="677" y="286"/>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12448135" y="1438310"/>
                <a:ext cx="41555" cy="33013"/>
              </a:xfrm>
              <a:custGeom>
                <a:avLst/>
                <a:gdLst/>
                <a:ahLst/>
                <a:cxnLst/>
                <a:rect l="l" t="t" r="r" b="b"/>
                <a:pathLst>
                  <a:path w="720" h="572" extrusionOk="0">
                    <a:moveTo>
                      <a:pt x="300" y="0"/>
                    </a:moveTo>
                    <a:cubicBezTo>
                      <a:pt x="230" y="0"/>
                      <a:pt x="160" y="26"/>
                      <a:pt x="103" y="77"/>
                    </a:cubicBezTo>
                    <a:cubicBezTo>
                      <a:pt x="1" y="191"/>
                      <a:pt x="1" y="357"/>
                      <a:pt x="103" y="472"/>
                    </a:cubicBezTo>
                    <a:cubicBezTo>
                      <a:pt x="167" y="542"/>
                      <a:pt x="240" y="571"/>
                      <a:pt x="310" y="571"/>
                    </a:cubicBezTo>
                    <a:cubicBezTo>
                      <a:pt x="531" y="571"/>
                      <a:pt x="720" y="280"/>
                      <a:pt x="497" y="77"/>
                    </a:cubicBezTo>
                    <a:cubicBezTo>
                      <a:pt x="440" y="26"/>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12341593" y="1331941"/>
                <a:ext cx="38958" cy="31282"/>
              </a:xfrm>
              <a:custGeom>
                <a:avLst/>
                <a:gdLst/>
                <a:ahLst/>
                <a:cxnLst/>
                <a:rect l="l" t="t" r="r" b="b"/>
                <a:pathLst>
                  <a:path w="675" h="542" extrusionOk="0">
                    <a:moveTo>
                      <a:pt x="306" y="0"/>
                    </a:moveTo>
                    <a:cubicBezTo>
                      <a:pt x="236" y="0"/>
                      <a:pt x="166" y="29"/>
                      <a:pt x="115" y="86"/>
                    </a:cubicBezTo>
                    <a:cubicBezTo>
                      <a:pt x="0" y="188"/>
                      <a:pt x="0" y="366"/>
                      <a:pt x="115" y="468"/>
                    </a:cubicBezTo>
                    <a:cubicBezTo>
                      <a:pt x="172" y="520"/>
                      <a:pt x="235" y="542"/>
                      <a:pt x="295" y="542"/>
                    </a:cubicBezTo>
                    <a:cubicBezTo>
                      <a:pt x="501" y="542"/>
                      <a:pt x="675" y="283"/>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2235743" y="1225918"/>
                <a:ext cx="38554" cy="31108"/>
              </a:xfrm>
              <a:custGeom>
                <a:avLst/>
                <a:gdLst/>
                <a:ahLst/>
                <a:cxnLst/>
                <a:rect l="l" t="t" r="r" b="b"/>
                <a:pathLst>
                  <a:path w="668" h="539" extrusionOk="0">
                    <a:moveTo>
                      <a:pt x="295" y="0"/>
                    </a:moveTo>
                    <a:cubicBezTo>
                      <a:pt x="224" y="0"/>
                      <a:pt x="154" y="26"/>
                      <a:pt x="103" y="77"/>
                    </a:cubicBezTo>
                    <a:cubicBezTo>
                      <a:pt x="1" y="191"/>
                      <a:pt x="1" y="357"/>
                      <a:pt x="103" y="472"/>
                    </a:cubicBezTo>
                    <a:cubicBezTo>
                      <a:pt x="158" y="518"/>
                      <a:pt x="218" y="538"/>
                      <a:pt x="276" y="538"/>
                    </a:cubicBezTo>
                    <a:cubicBezTo>
                      <a:pt x="485" y="538"/>
                      <a:pt x="667" y="276"/>
                      <a:pt x="497" y="77"/>
                    </a:cubicBezTo>
                    <a:cubicBezTo>
                      <a:pt x="440" y="26"/>
                      <a:pt x="367"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2125507" y="1120068"/>
                <a:ext cx="41959" cy="31686"/>
              </a:xfrm>
              <a:custGeom>
                <a:avLst/>
                <a:gdLst/>
                <a:ahLst/>
                <a:cxnLst/>
                <a:rect l="l" t="t" r="r" b="b"/>
                <a:pathLst>
                  <a:path w="727" h="549" extrusionOk="0">
                    <a:moveTo>
                      <a:pt x="370" y="1"/>
                    </a:moveTo>
                    <a:cubicBezTo>
                      <a:pt x="128" y="1"/>
                      <a:pt x="1" y="294"/>
                      <a:pt x="166" y="472"/>
                    </a:cubicBezTo>
                    <a:cubicBezTo>
                      <a:pt x="224" y="523"/>
                      <a:pt x="294" y="548"/>
                      <a:pt x="364" y="548"/>
                    </a:cubicBezTo>
                    <a:cubicBezTo>
                      <a:pt x="434" y="548"/>
                      <a:pt x="504" y="523"/>
                      <a:pt x="561" y="472"/>
                    </a:cubicBezTo>
                    <a:cubicBezTo>
                      <a:pt x="727"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12018965" y="1012775"/>
                <a:ext cx="42709" cy="32205"/>
              </a:xfrm>
              <a:custGeom>
                <a:avLst/>
                <a:gdLst/>
                <a:ahLst/>
                <a:cxnLst/>
                <a:rect l="l" t="t" r="r" b="b"/>
                <a:pathLst>
                  <a:path w="740" h="558" extrusionOk="0">
                    <a:moveTo>
                      <a:pt x="370" y="1"/>
                    </a:moveTo>
                    <a:cubicBezTo>
                      <a:pt x="128" y="1"/>
                      <a:pt x="0" y="306"/>
                      <a:pt x="179" y="472"/>
                    </a:cubicBezTo>
                    <a:cubicBezTo>
                      <a:pt x="230" y="529"/>
                      <a:pt x="300" y="558"/>
                      <a:pt x="371" y="558"/>
                    </a:cubicBezTo>
                    <a:cubicBezTo>
                      <a:pt x="443" y="558"/>
                      <a:pt x="516" y="529"/>
                      <a:pt x="574" y="472"/>
                    </a:cubicBezTo>
                    <a:cubicBezTo>
                      <a:pt x="739" y="306"/>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3092640" y="2278298"/>
                <a:ext cx="42709" cy="31686"/>
              </a:xfrm>
              <a:custGeom>
                <a:avLst/>
                <a:gdLst/>
                <a:ahLst/>
                <a:cxnLst/>
                <a:rect l="l" t="t" r="r" b="b"/>
                <a:pathLst>
                  <a:path w="740" h="549" extrusionOk="0">
                    <a:moveTo>
                      <a:pt x="370" y="1"/>
                    </a:moveTo>
                    <a:cubicBezTo>
                      <a:pt x="116" y="1"/>
                      <a:pt x="1" y="294"/>
                      <a:pt x="167" y="472"/>
                    </a:cubicBezTo>
                    <a:cubicBezTo>
                      <a:pt x="224" y="523"/>
                      <a:pt x="294" y="548"/>
                      <a:pt x="364" y="548"/>
                    </a:cubicBezTo>
                    <a:cubicBezTo>
                      <a:pt x="434" y="548"/>
                      <a:pt x="504" y="523"/>
                      <a:pt x="561" y="472"/>
                    </a:cubicBezTo>
                    <a:cubicBezTo>
                      <a:pt x="740"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2989792" y="2170486"/>
                <a:ext cx="42190" cy="32898"/>
              </a:xfrm>
              <a:custGeom>
                <a:avLst/>
                <a:gdLst/>
                <a:ahLst/>
                <a:cxnLst/>
                <a:rect l="l" t="t" r="r" b="b"/>
                <a:pathLst>
                  <a:path w="731" h="570" extrusionOk="0">
                    <a:moveTo>
                      <a:pt x="313" y="1"/>
                    </a:moveTo>
                    <a:cubicBezTo>
                      <a:pt x="245" y="1"/>
                      <a:pt x="175" y="29"/>
                      <a:pt x="115" y="99"/>
                    </a:cubicBezTo>
                    <a:cubicBezTo>
                      <a:pt x="0" y="213"/>
                      <a:pt x="0" y="379"/>
                      <a:pt x="115" y="493"/>
                    </a:cubicBezTo>
                    <a:cubicBezTo>
                      <a:pt x="166" y="544"/>
                      <a:pt x="236" y="570"/>
                      <a:pt x="306" y="570"/>
                    </a:cubicBezTo>
                    <a:cubicBezTo>
                      <a:pt x="376" y="570"/>
                      <a:pt x="446" y="544"/>
                      <a:pt x="497" y="493"/>
                    </a:cubicBezTo>
                    <a:cubicBezTo>
                      <a:pt x="730" y="299"/>
                      <a:pt x="53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12885443" y="2065156"/>
                <a:ext cx="31628" cy="32436"/>
              </a:xfrm>
              <a:custGeom>
                <a:avLst/>
                <a:gdLst/>
                <a:ahLst/>
                <a:cxnLst/>
                <a:rect l="l" t="t" r="r" b="b"/>
                <a:pathLst>
                  <a:path w="548" h="562" extrusionOk="0">
                    <a:moveTo>
                      <a:pt x="268" y="1"/>
                    </a:moveTo>
                    <a:cubicBezTo>
                      <a:pt x="115" y="1"/>
                      <a:pt x="0" y="128"/>
                      <a:pt x="0" y="281"/>
                    </a:cubicBezTo>
                    <a:cubicBezTo>
                      <a:pt x="0" y="434"/>
                      <a:pt x="115" y="561"/>
                      <a:pt x="268" y="561"/>
                    </a:cubicBezTo>
                    <a:cubicBezTo>
                      <a:pt x="420" y="561"/>
                      <a:pt x="548" y="434"/>
                      <a:pt x="548" y="281"/>
                    </a:cubicBezTo>
                    <a:cubicBezTo>
                      <a:pt x="548" y="128"/>
                      <a:pt x="420"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12778843" y="1959364"/>
                <a:ext cx="31686" cy="31628"/>
              </a:xfrm>
              <a:custGeom>
                <a:avLst/>
                <a:gdLst/>
                <a:ahLst/>
                <a:cxnLst/>
                <a:rect l="l" t="t" r="r" b="b"/>
                <a:pathLst>
                  <a:path w="549" h="548" extrusionOk="0">
                    <a:moveTo>
                      <a:pt x="281" y="0"/>
                    </a:moveTo>
                    <a:cubicBezTo>
                      <a:pt x="128" y="0"/>
                      <a:pt x="1" y="115"/>
                      <a:pt x="1" y="268"/>
                    </a:cubicBezTo>
                    <a:cubicBezTo>
                      <a:pt x="1" y="421"/>
                      <a:pt x="128" y="548"/>
                      <a:pt x="281" y="548"/>
                    </a:cubicBezTo>
                    <a:cubicBezTo>
                      <a:pt x="434" y="548"/>
                      <a:pt x="548" y="421"/>
                      <a:pt x="548" y="268"/>
                    </a:cubicBezTo>
                    <a:cubicBezTo>
                      <a:pt x="548" y="115"/>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2673051" y="1852821"/>
                <a:ext cx="31628" cy="31628"/>
              </a:xfrm>
              <a:custGeom>
                <a:avLst/>
                <a:gdLst/>
                <a:ahLst/>
                <a:cxnLst/>
                <a:rect l="l" t="t" r="r" b="b"/>
                <a:pathLst>
                  <a:path w="548" h="548" extrusionOk="0">
                    <a:moveTo>
                      <a:pt x="268" y="0"/>
                    </a:moveTo>
                    <a:cubicBezTo>
                      <a:pt x="115" y="0"/>
                      <a:pt x="0" y="127"/>
                      <a:pt x="0" y="280"/>
                    </a:cubicBezTo>
                    <a:cubicBezTo>
                      <a:pt x="0" y="433"/>
                      <a:pt x="115" y="548"/>
                      <a:pt x="268" y="548"/>
                    </a:cubicBezTo>
                    <a:cubicBezTo>
                      <a:pt x="420" y="548"/>
                      <a:pt x="548" y="433"/>
                      <a:pt x="548" y="280"/>
                    </a:cubicBezTo>
                    <a:cubicBezTo>
                      <a:pt x="548" y="127"/>
                      <a:pt x="420"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2566451" y="1746971"/>
                <a:ext cx="31686" cy="31628"/>
              </a:xfrm>
              <a:custGeom>
                <a:avLst/>
                <a:gdLst/>
                <a:ahLst/>
                <a:cxnLst/>
                <a:rect l="l" t="t" r="r" b="b"/>
                <a:pathLst>
                  <a:path w="549" h="548" extrusionOk="0">
                    <a:moveTo>
                      <a:pt x="268" y="0"/>
                    </a:moveTo>
                    <a:cubicBezTo>
                      <a:pt x="128" y="0"/>
                      <a:pt x="1" y="115"/>
                      <a:pt x="1" y="268"/>
                    </a:cubicBezTo>
                    <a:cubicBezTo>
                      <a:pt x="1" y="421"/>
                      <a:pt x="128" y="548"/>
                      <a:pt x="268" y="548"/>
                    </a:cubicBezTo>
                    <a:cubicBezTo>
                      <a:pt x="421" y="548"/>
                      <a:pt x="548" y="421"/>
                      <a:pt x="548" y="268"/>
                    </a:cubicBezTo>
                    <a:cubicBezTo>
                      <a:pt x="548" y="115"/>
                      <a:pt x="421"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2459909" y="1640429"/>
                <a:ext cx="32378" cy="31628"/>
              </a:xfrm>
              <a:custGeom>
                <a:avLst/>
                <a:gdLst/>
                <a:ahLst/>
                <a:cxnLst/>
                <a:rect l="l" t="t" r="r" b="b"/>
                <a:pathLst>
                  <a:path w="561" h="548" extrusionOk="0">
                    <a:moveTo>
                      <a:pt x="281" y="0"/>
                    </a:moveTo>
                    <a:cubicBezTo>
                      <a:pt x="128" y="0"/>
                      <a:pt x="1" y="127"/>
                      <a:pt x="1" y="280"/>
                    </a:cubicBezTo>
                    <a:cubicBezTo>
                      <a:pt x="1" y="420"/>
                      <a:pt x="128" y="548"/>
                      <a:pt x="281" y="548"/>
                    </a:cubicBezTo>
                    <a:cubicBezTo>
                      <a:pt x="433" y="548"/>
                      <a:pt x="561" y="420"/>
                      <a:pt x="561" y="280"/>
                    </a:cubicBezTo>
                    <a:cubicBezTo>
                      <a:pt x="561"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2351866" y="1534175"/>
                <a:ext cx="33879" cy="31743"/>
              </a:xfrm>
              <a:custGeom>
                <a:avLst/>
                <a:gdLst/>
                <a:ahLst/>
                <a:cxnLst/>
                <a:rect l="l" t="t" r="r" b="b"/>
                <a:pathLst>
                  <a:path w="587" h="550" extrusionOk="0">
                    <a:moveTo>
                      <a:pt x="311" y="0"/>
                    </a:moveTo>
                    <a:cubicBezTo>
                      <a:pt x="243" y="0"/>
                      <a:pt x="173" y="26"/>
                      <a:pt x="115" y="84"/>
                    </a:cubicBezTo>
                    <a:cubicBezTo>
                      <a:pt x="1" y="186"/>
                      <a:pt x="1" y="364"/>
                      <a:pt x="115" y="466"/>
                    </a:cubicBezTo>
                    <a:cubicBezTo>
                      <a:pt x="173" y="524"/>
                      <a:pt x="243" y="549"/>
                      <a:pt x="311" y="549"/>
                    </a:cubicBezTo>
                    <a:cubicBezTo>
                      <a:pt x="453" y="549"/>
                      <a:pt x="586" y="438"/>
                      <a:pt x="586" y="275"/>
                    </a:cubicBezTo>
                    <a:cubicBezTo>
                      <a:pt x="586" y="111"/>
                      <a:pt x="45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2246074" y="1427633"/>
                <a:ext cx="33128" cy="32090"/>
              </a:xfrm>
              <a:custGeom>
                <a:avLst/>
                <a:gdLst/>
                <a:ahLst/>
                <a:cxnLst/>
                <a:rect l="l" t="t" r="r" b="b"/>
                <a:pathLst>
                  <a:path w="574" h="556" extrusionOk="0">
                    <a:moveTo>
                      <a:pt x="298" y="0"/>
                    </a:moveTo>
                    <a:cubicBezTo>
                      <a:pt x="230" y="0"/>
                      <a:pt x="160" y="26"/>
                      <a:pt x="102" y="84"/>
                    </a:cubicBezTo>
                    <a:cubicBezTo>
                      <a:pt x="0" y="185"/>
                      <a:pt x="0" y="364"/>
                      <a:pt x="102" y="478"/>
                    </a:cubicBezTo>
                    <a:cubicBezTo>
                      <a:pt x="159" y="531"/>
                      <a:pt x="228" y="556"/>
                      <a:pt x="296" y="556"/>
                    </a:cubicBezTo>
                    <a:cubicBezTo>
                      <a:pt x="438" y="556"/>
                      <a:pt x="573" y="447"/>
                      <a:pt x="573" y="275"/>
                    </a:cubicBezTo>
                    <a:cubicBezTo>
                      <a:pt x="573" y="111"/>
                      <a:pt x="440"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12139475" y="1321783"/>
                <a:ext cx="33879" cy="32147"/>
              </a:xfrm>
              <a:custGeom>
                <a:avLst/>
                <a:gdLst/>
                <a:ahLst/>
                <a:cxnLst/>
                <a:rect l="l" t="t" r="r" b="b"/>
                <a:pathLst>
                  <a:path w="587" h="557" extrusionOk="0">
                    <a:moveTo>
                      <a:pt x="306" y="0"/>
                    </a:moveTo>
                    <a:cubicBezTo>
                      <a:pt x="238" y="0"/>
                      <a:pt x="169" y="26"/>
                      <a:pt x="115" y="84"/>
                    </a:cubicBezTo>
                    <a:cubicBezTo>
                      <a:pt x="1" y="186"/>
                      <a:pt x="1" y="364"/>
                      <a:pt x="115" y="479"/>
                    </a:cubicBezTo>
                    <a:cubicBezTo>
                      <a:pt x="169" y="532"/>
                      <a:pt x="236" y="556"/>
                      <a:pt x="304" y="556"/>
                    </a:cubicBezTo>
                    <a:cubicBezTo>
                      <a:pt x="446" y="556"/>
                      <a:pt x="587" y="448"/>
                      <a:pt x="587" y="275"/>
                    </a:cubicBezTo>
                    <a:cubicBezTo>
                      <a:pt x="587" y="112"/>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12033683" y="1215240"/>
                <a:ext cx="33128" cy="31743"/>
              </a:xfrm>
              <a:custGeom>
                <a:avLst/>
                <a:gdLst/>
                <a:ahLst/>
                <a:cxnLst/>
                <a:rect l="l" t="t" r="r" b="b"/>
                <a:pathLst>
                  <a:path w="574" h="550" extrusionOk="0">
                    <a:moveTo>
                      <a:pt x="298" y="0"/>
                    </a:moveTo>
                    <a:cubicBezTo>
                      <a:pt x="230" y="0"/>
                      <a:pt x="160" y="26"/>
                      <a:pt x="102" y="84"/>
                    </a:cubicBezTo>
                    <a:cubicBezTo>
                      <a:pt x="0" y="185"/>
                      <a:pt x="0" y="364"/>
                      <a:pt x="102" y="466"/>
                    </a:cubicBezTo>
                    <a:cubicBezTo>
                      <a:pt x="160" y="523"/>
                      <a:pt x="230" y="549"/>
                      <a:pt x="298" y="549"/>
                    </a:cubicBezTo>
                    <a:cubicBezTo>
                      <a:pt x="440" y="549"/>
                      <a:pt x="573" y="438"/>
                      <a:pt x="573" y="275"/>
                    </a:cubicBezTo>
                    <a:cubicBezTo>
                      <a:pt x="573" y="111"/>
                      <a:pt x="440"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1923447" y="1109044"/>
                <a:ext cx="41901" cy="31686"/>
              </a:xfrm>
              <a:custGeom>
                <a:avLst/>
                <a:gdLst/>
                <a:ahLst/>
                <a:cxnLst/>
                <a:rect l="l" t="t" r="r" b="b"/>
                <a:pathLst>
                  <a:path w="726" h="549" extrusionOk="0">
                    <a:moveTo>
                      <a:pt x="369" y="1"/>
                    </a:moveTo>
                    <a:cubicBezTo>
                      <a:pt x="127" y="1"/>
                      <a:pt x="0" y="294"/>
                      <a:pt x="178" y="472"/>
                    </a:cubicBezTo>
                    <a:cubicBezTo>
                      <a:pt x="229" y="523"/>
                      <a:pt x="299" y="548"/>
                      <a:pt x="369" y="548"/>
                    </a:cubicBezTo>
                    <a:cubicBezTo>
                      <a:pt x="439" y="548"/>
                      <a:pt x="509" y="523"/>
                      <a:pt x="560" y="472"/>
                    </a:cubicBezTo>
                    <a:cubicBezTo>
                      <a:pt x="726" y="294"/>
                      <a:pt x="611"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3000816" y="2374394"/>
                <a:ext cx="38496" cy="31108"/>
              </a:xfrm>
              <a:custGeom>
                <a:avLst/>
                <a:gdLst/>
                <a:ahLst/>
                <a:cxnLst/>
                <a:rect l="l" t="t" r="r" b="b"/>
                <a:pathLst>
                  <a:path w="667" h="539" extrusionOk="0">
                    <a:moveTo>
                      <a:pt x="275" y="1"/>
                    </a:moveTo>
                    <a:cubicBezTo>
                      <a:pt x="217" y="1"/>
                      <a:pt x="157" y="21"/>
                      <a:pt x="102" y="67"/>
                    </a:cubicBezTo>
                    <a:cubicBezTo>
                      <a:pt x="0" y="182"/>
                      <a:pt x="0" y="348"/>
                      <a:pt x="102" y="462"/>
                    </a:cubicBezTo>
                    <a:cubicBezTo>
                      <a:pt x="153" y="513"/>
                      <a:pt x="223" y="539"/>
                      <a:pt x="295" y="539"/>
                    </a:cubicBezTo>
                    <a:cubicBezTo>
                      <a:pt x="366" y="539"/>
                      <a:pt x="440" y="513"/>
                      <a:pt x="497" y="462"/>
                    </a:cubicBezTo>
                    <a:cubicBezTo>
                      <a:pt x="667" y="263"/>
                      <a:pt x="484"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12894216" y="2268198"/>
                <a:ext cx="38438" cy="31282"/>
              </a:xfrm>
              <a:custGeom>
                <a:avLst/>
                <a:gdLst/>
                <a:ahLst/>
                <a:cxnLst/>
                <a:rect l="l" t="t" r="r" b="b"/>
                <a:pathLst>
                  <a:path w="666" h="542" extrusionOk="0">
                    <a:moveTo>
                      <a:pt x="288" y="0"/>
                    </a:moveTo>
                    <a:cubicBezTo>
                      <a:pt x="227" y="0"/>
                      <a:pt x="163" y="22"/>
                      <a:pt x="103" y="74"/>
                    </a:cubicBezTo>
                    <a:cubicBezTo>
                      <a:pt x="1" y="176"/>
                      <a:pt x="1" y="354"/>
                      <a:pt x="103" y="456"/>
                    </a:cubicBezTo>
                    <a:cubicBezTo>
                      <a:pt x="160" y="513"/>
                      <a:pt x="230" y="542"/>
                      <a:pt x="300" y="542"/>
                    </a:cubicBezTo>
                    <a:cubicBezTo>
                      <a:pt x="370" y="542"/>
                      <a:pt x="440" y="513"/>
                      <a:pt x="498" y="456"/>
                    </a:cubicBezTo>
                    <a:cubicBezTo>
                      <a:pt x="665" y="259"/>
                      <a:pt x="497" y="0"/>
                      <a:pt x="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12787674" y="2160097"/>
                <a:ext cx="42132" cy="33013"/>
              </a:xfrm>
              <a:custGeom>
                <a:avLst/>
                <a:gdLst/>
                <a:ahLst/>
                <a:cxnLst/>
                <a:rect l="l" t="t" r="r" b="b"/>
                <a:pathLst>
                  <a:path w="730" h="572" extrusionOk="0">
                    <a:moveTo>
                      <a:pt x="317" y="1"/>
                    </a:moveTo>
                    <a:cubicBezTo>
                      <a:pt x="248" y="1"/>
                      <a:pt x="176" y="30"/>
                      <a:pt x="115" y="100"/>
                    </a:cubicBezTo>
                    <a:cubicBezTo>
                      <a:pt x="1" y="215"/>
                      <a:pt x="1" y="381"/>
                      <a:pt x="115" y="495"/>
                    </a:cubicBezTo>
                    <a:cubicBezTo>
                      <a:pt x="166" y="546"/>
                      <a:pt x="236" y="572"/>
                      <a:pt x="306" y="572"/>
                    </a:cubicBezTo>
                    <a:cubicBezTo>
                      <a:pt x="376" y="572"/>
                      <a:pt x="446" y="546"/>
                      <a:pt x="497" y="495"/>
                    </a:cubicBezTo>
                    <a:cubicBezTo>
                      <a:pt x="729" y="292"/>
                      <a:pt x="535" y="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12683325" y="2054882"/>
                <a:ext cx="31628" cy="31686"/>
              </a:xfrm>
              <a:custGeom>
                <a:avLst/>
                <a:gdLst/>
                <a:ahLst/>
                <a:cxnLst/>
                <a:rect l="l" t="t" r="r" b="b"/>
                <a:pathLst>
                  <a:path w="548" h="549" extrusionOk="0">
                    <a:moveTo>
                      <a:pt x="268" y="1"/>
                    </a:moveTo>
                    <a:cubicBezTo>
                      <a:pt x="115" y="1"/>
                      <a:pt x="0" y="128"/>
                      <a:pt x="0" y="281"/>
                    </a:cubicBezTo>
                    <a:cubicBezTo>
                      <a:pt x="0" y="434"/>
                      <a:pt x="115" y="548"/>
                      <a:pt x="268" y="548"/>
                    </a:cubicBezTo>
                    <a:cubicBezTo>
                      <a:pt x="421" y="548"/>
                      <a:pt x="548" y="434"/>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2576782" y="1949090"/>
                <a:ext cx="31628" cy="31628"/>
              </a:xfrm>
              <a:custGeom>
                <a:avLst/>
                <a:gdLst/>
                <a:ahLst/>
                <a:cxnLst/>
                <a:rect l="l" t="t" r="r" b="b"/>
                <a:pathLst>
                  <a:path w="548" h="548" extrusionOk="0">
                    <a:moveTo>
                      <a:pt x="280" y="0"/>
                    </a:moveTo>
                    <a:cubicBezTo>
                      <a:pt x="127" y="0"/>
                      <a:pt x="0" y="115"/>
                      <a:pt x="0" y="268"/>
                    </a:cubicBezTo>
                    <a:cubicBezTo>
                      <a:pt x="0" y="420"/>
                      <a:pt x="127" y="548"/>
                      <a:pt x="280" y="548"/>
                    </a:cubicBezTo>
                    <a:cubicBezTo>
                      <a:pt x="433" y="548"/>
                      <a:pt x="548" y="420"/>
                      <a:pt x="548" y="268"/>
                    </a:cubicBezTo>
                    <a:cubicBezTo>
                      <a:pt x="548"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12470933" y="1842490"/>
                <a:ext cx="31686" cy="31686"/>
              </a:xfrm>
              <a:custGeom>
                <a:avLst/>
                <a:gdLst/>
                <a:ahLst/>
                <a:cxnLst/>
                <a:rect l="l" t="t" r="r" b="b"/>
                <a:pathLst>
                  <a:path w="549" h="549" extrusionOk="0">
                    <a:moveTo>
                      <a:pt x="268" y="1"/>
                    </a:moveTo>
                    <a:cubicBezTo>
                      <a:pt x="115" y="1"/>
                      <a:pt x="1" y="128"/>
                      <a:pt x="1" y="281"/>
                    </a:cubicBezTo>
                    <a:cubicBezTo>
                      <a:pt x="1" y="421"/>
                      <a:pt x="115" y="548"/>
                      <a:pt x="268" y="548"/>
                    </a:cubicBezTo>
                    <a:cubicBezTo>
                      <a:pt x="421" y="548"/>
                      <a:pt x="548" y="421"/>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12357696" y="1735948"/>
                <a:ext cx="45191" cy="32090"/>
              </a:xfrm>
              <a:custGeom>
                <a:avLst/>
                <a:gdLst/>
                <a:ahLst/>
                <a:cxnLst/>
                <a:rect l="l" t="t" r="r" b="b"/>
                <a:pathLst>
                  <a:path w="783" h="556" extrusionOk="0">
                    <a:moveTo>
                      <a:pt x="395" y="0"/>
                    </a:moveTo>
                    <a:cubicBezTo>
                      <a:pt x="183" y="0"/>
                      <a:pt x="1" y="277"/>
                      <a:pt x="205" y="472"/>
                    </a:cubicBezTo>
                    <a:cubicBezTo>
                      <a:pt x="265" y="531"/>
                      <a:pt x="331" y="556"/>
                      <a:pt x="394" y="556"/>
                    </a:cubicBezTo>
                    <a:cubicBezTo>
                      <a:pt x="603" y="556"/>
                      <a:pt x="783" y="285"/>
                      <a:pt x="587" y="90"/>
                    </a:cubicBezTo>
                    <a:cubicBezTo>
                      <a:pt x="527" y="27"/>
                      <a:pt x="460"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12252712" y="1630271"/>
                <a:ext cx="45710" cy="32436"/>
              </a:xfrm>
              <a:custGeom>
                <a:avLst/>
                <a:gdLst/>
                <a:ahLst/>
                <a:cxnLst/>
                <a:rect l="l" t="t" r="r" b="b"/>
                <a:pathLst>
                  <a:path w="792" h="562" extrusionOk="0">
                    <a:moveTo>
                      <a:pt x="380" y="1"/>
                    </a:moveTo>
                    <a:cubicBezTo>
                      <a:pt x="174" y="1"/>
                      <a:pt x="0" y="259"/>
                      <a:pt x="178" y="456"/>
                    </a:cubicBezTo>
                    <a:cubicBezTo>
                      <a:pt x="240" y="531"/>
                      <a:pt x="313" y="561"/>
                      <a:pt x="383" y="561"/>
                    </a:cubicBezTo>
                    <a:cubicBezTo>
                      <a:pt x="600" y="561"/>
                      <a:pt x="791" y="267"/>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12146112" y="1524017"/>
                <a:ext cx="45941" cy="32551"/>
              </a:xfrm>
              <a:custGeom>
                <a:avLst/>
                <a:gdLst/>
                <a:ahLst/>
                <a:cxnLst/>
                <a:rect l="l" t="t" r="r" b="b"/>
                <a:pathLst>
                  <a:path w="796" h="564" extrusionOk="0">
                    <a:moveTo>
                      <a:pt x="390" y="1"/>
                    </a:moveTo>
                    <a:cubicBezTo>
                      <a:pt x="177" y="1"/>
                      <a:pt x="0" y="255"/>
                      <a:pt x="179" y="464"/>
                    </a:cubicBezTo>
                    <a:cubicBezTo>
                      <a:pt x="240" y="534"/>
                      <a:pt x="311" y="563"/>
                      <a:pt x="381" y="563"/>
                    </a:cubicBezTo>
                    <a:cubicBezTo>
                      <a:pt x="600" y="563"/>
                      <a:pt x="796" y="272"/>
                      <a:pt x="573" y="69"/>
                    </a:cubicBezTo>
                    <a:cubicBezTo>
                      <a:pt x="514" y="21"/>
                      <a:pt x="451"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12040262" y="1417013"/>
                <a:ext cx="42709" cy="32205"/>
              </a:xfrm>
              <a:custGeom>
                <a:avLst/>
                <a:gdLst/>
                <a:ahLst/>
                <a:cxnLst/>
                <a:rect l="l" t="t" r="r" b="b"/>
                <a:pathLst>
                  <a:path w="740" h="558" extrusionOk="0">
                    <a:moveTo>
                      <a:pt x="370" y="0"/>
                    </a:moveTo>
                    <a:cubicBezTo>
                      <a:pt x="115" y="0"/>
                      <a:pt x="1" y="306"/>
                      <a:pt x="166" y="471"/>
                    </a:cubicBezTo>
                    <a:cubicBezTo>
                      <a:pt x="224" y="529"/>
                      <a:pt x="294" y="557"/>
                      <a:pt x="364" y="557"/>
                    </a:cubicBezTo>
                    <a:cubicBezTo>
                      <a:pt x="434" y="557"/>
                      <a:pt x="504" y="529"/>
                      <a:pt x="561" y="471"/>
                    </a:cubicBezTo>
                    <a:cubicBezTo>
                      <a:pt x="739" y="306"/>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11933720" y="1311163"/>
                <a:ext cx="42651" cy="31686"/>
              </a:xfrm>
              <a:custGeom>
                <a:avLst/>
                <a:gdLst/>
                <a:ahLst/>
                <a:cxnLst/>
                <a:rect l="l" t="t" r="r" b="b"/>
                <a:pathLst>
                  <a:path w="739" h="549" extrusionOk="0">
                    <a:moveTo>
                      <a:pt x="370" y="1"/>
                    </a:moveTo>
                    <a:cubicBezTo>
                      <a:pt x="128" y="1"/>
                      <a:pt x="0" y="293"/>
                      <a:pt x="179" y="472"/>
                    </a:cubicBezTo>
                    <a:cubicBezTo>
                      <a:pt x="230" y="523"/>
                      <a:pt x="300" y="548"/>
                      <a:pt x="370" y="548"/>
                    </a:cubicBezTo>
                    <a:cubicBezTo>
                      <a:pt x="440" y="548"/>
                      <a:pt x="510" y="523"/>
                      <a:pt x="561" y="472"/>
                    </a:cubicBezTo>
                    <a:cubicBezTo>
                      <a:pt x="739" y="293"/>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11827178" y="1204621"/>
                <a:ext cx="42651" cy="31628"/>
              </a:xfrm>
              <a:custGeom>
                <a:avLst/>
                <a:gdLst/>
                <a:ahLst/>
                <a:cxnLst/>
                <a:rect l="l" t="t" r="r" b="b"/>
                <a:pathLst>
                  <a:path w="739" h="548" extrusionOk="0">
                    <a:moveTo>
                      <a:pt x="369" y="0"/>
                    </a:moveTo>
                    <a:cubicBezTo>
                      <a:pt x="127" y="0"/>
                      <a:pt x="0" y="293"/>
                      <a:pt x="178" y="471"/>
                    </a:cubicBezTo>
                    <a:cubicBezTo>
                      <a:pt x="236" y="522"/>
                      <a:pt x="306" y="548"/>
                      <a:pt x="376" y="548"/>
                    </a:cubicBezTo>
                    <a:cubicBezTo>
                      <a:pt x="446" y="548"/>
                      <a:pt x="516" y="522"/>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12900853" y="2469394"/>
                <a:ext cx="42709" cy="32205"/>
              </a:xfrm>
              <a:custGeom>
                <a:avLst/>
                <a:gdLst/>
                <a:ahLst/>
                <a:cxnLst/>
                <a:rect l="l" t="t" r="r" b="b"/>
                <a:pathLst>
                  <a:path w="740" h="558" extrusionOk="0">
                    <a:moveTo>
                      <a:pt x="370" y="0"/>
                    </a:moveTo>
                    <a:cubicBezTo>
                      <a:pt x="128" y="0"/>
                      <a:pt x="1" y="306"/>
                      <a:pt x="179" y="471"/>
                    </a:cubicBezTo>
                    <a:cubicBezTo>
                      <a:pt x="230" y="529"/>
                      <a:pt x="300" y="557"/>
                      <a:pt x="371" y="557"/>
                    </a:cubicBezTo>
                    <a:cubicBezTo>
                      <a:pt x="443" y="557"/>
                      <a:pt x="516" y="529"/>
                      <a:pt x="574" y="471"/>
                    </a:cubicBezTo>
                    <a:cubicBezTo>
                      <a:pt x="739" y="306"/>
                      <a:pt x="625"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12794311" y="2363544"/>
                <a:ext cx="42651" cy="31686"/>
              </a:xfrm>
              <a:custGeom>
                <a:avLst/>
                <a:gdLst/>
                <a:ahLst/>
                <a:cxnLst/>
                <a:rect l="l" t="t" r="r" b="b"/>
                <a:pathLst>
                  <a:path w="739" h="549" extrusionOk="0">
                    <a:moveTo>
                      <a:pt x="370" y="1"/>
                    </a:moveTo>
                    <a:cubicBezTo>
                      <a:pt x="128" y="1"/>
                      <a:pt x="0" y="294"/>
                      <a:pt x="178" y="472"/>
                    </a:cubicBezTo>
                    <a:cubicBezTo>
                      <a:pt x="236" y="523"/>
                      <a:pt x="306" y="548"/>
                      <a:pt x="376" y="548"/>
                    </a:cubicBezTo>
                    <a:cubicBezTo>
                      <a:pt x="446" y="548"/>
                      <a:pt x="516" y="523"/>
                      <a:pt x="573" y="472"/>
                    </a:cubicBezTo>
                    <a:cubicBezTo>
                      <a:pt x="739" y="294"/>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12688461" y="2257001"/>
                <a:ext cx="42709" cy="31628"/>
              </a:xfrm>
              <a:custGeom>
                <a:avLst/>
                <a:gdLst/>
                <a:ahLst/>
                <a:cxnLst/>
                <a:rect l="l" t="t" r="r" b="b"/>
                <a:pathLst>
                  <a:path w="740" h="548" extrusionOk="0">
                    <a:moveTo>
                      <a:pt x="370" y="0"/>
                    </a:moveTo>
                    <a:cubicBezTo>
                      <a:pt x="115" y="0"/>
                      <a:pt x="1" y="293"/>
                      <a:pt x="179" y="472"/>
                    </a:cubicBezTo>
                    <a:cubicBezTo>
                      <a:pt x="230" y="522"/>
                      <a:pt x="300" y="548"/>
                      <a:pt x="370" y="548"/>
                    </a:cubicBezTo>
                    <a:cubicBezTo>
                      <a:pt x="440" y="548"/>
                      <a:pt x="510" y="522"/>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12587056" y="2150459"/>
                <a:ext cx="32378" cy="32378"/>
              </a:xfrm>
              <a:custGeom>
                <a:avLst/>
                <a:gdLst/>
                <a:ahLst/>
                <a:cxnLst/>
                <a:rect l="l" t="t" r="r" b="b"/>
                <a:pathLst>
                  <a:path w="561" h="561" extrusionOk="0">
                    <a:moveTo>
                      <a:pt x="281" y="0"/>
                    </a:moveTo>
                    <a:cubicBezTo>
                      <a:pt x="128" y="0"/>
                      <a:pt x="0" y="127"/>
                      <a:pt x="0" y="280"/>
                    </a:cubicBezTo>
                    <a:cubicBezTo>
                      <a:pt x="0" y="433"/>
                      <a:pt x="128" y="560"/>
                      <a:pt x="281" y="560"/>
                    </a:cubicBezTo>
                    <a:cubicBezTo>
                      <a:pt x="433" y="560"/>
                      <a:pt x="561" y="433"/>
                      <a:pt x="561" y="280"/>
                    </a:cubicBezTo>
                    <a:cubicBezTo>
                      <a:pt x="561"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12481206" y="2044609"/>
                <a:ext cx="31686" cy="31628"/>
              </a:xfrm>
              <a:custGeom>
                <a:avLst/>
                <a:gdLst/>
                <a:ahLst/>
                <a:cxnLst/>
                <a:rect l="l" t="t" r="r" b="b"/>
                <a:pathLst>
                  <a:path w="549" h="548" extrusionOk="0">
                    <a:moveTo>
                      <a:pt x="281" y="0"/>
                    </a:moveTo>
                    <a:cubicBezTo>
                      <a:pt x="128" y="0"/>
                      <a:pt x="1" y="115"/>
                      <a:pt x="1" y="268"/>
                    </a:cubicBezTo>
                    <a:cubicBezTo>
                      <a:pt x="1" y="421"/>
                      <a:pt x="128" y="548"/>
                      <a:pt x="281" y="548"/>
                    </a:cubicBezTo>
                    <a:cubicBezTo>
                      <a:pt x="421" y="548"/>
                      <a:pt x="548" y="421"/>
                      <a:pt x="548" y="268"/>
                    </a:cubicBezTo>
                    <a:cubicBezTo>
                      <a:pt x="548" y="115"/>
                      <a:pt x="421"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12373163" y="1938182"/>
                <a:ext cx="33879" cy="31916"/>
              </a:xfrm>
              <a:custGeom>
                <a:avLst/>
                <a:gdLst/>
                <a:ahLst/>
                <a:cxnLst/>
                <a:rect l="l" t="t" r="r" b="b"/>
                <a:pathLst>
                  <a:path w="587" h="553" extrusionOk="0">
                    <a:moveTo>
                      <a:pt x="311" y="1"/>
                    </a:moveTo>
                    <a:cubicBezTo>
                      <a:pt x="242" y="1"/>
                      <a:pt x="171" y="28"/>
                      <a:pt x="116" y="87"/>
                    </a:cubicBezTo>
                    <a:cubicBezTo>
                      <a:pt x="1" y="189"/>
                      <a:pt x="1" y="367"/>
                      <a:pt x="116" y="469"/>
                    </a:cubicBezTo>
                    <a:cubicBezTo>
                      <a:pt x="169" y="527"/>
                      <a:pt x="238" y="553"/>
                      <a:pt x="306" y="553"/>
                    </a:cubicBezTo>
                    <a:cubicBezTo>
                      <a:pt x="447" y="553"/>
                      <a:pt x="587" y="442"/>
                      <a:pt x="587" y="278"/>
                    </a:cubicBezTo>
                    <a:cubicBezTo>
                      <a:pt x="587" y="108"/>
                      <a:pt x="45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12266621" y="1831813"/>
                <a:ext cx="33879" cy="31743"/>
              </a:xfrm>
              <a:custGeom>
                <a:avLst/>
                <a:gdLst/>
                <a:ahLst/>
                <a:cxnLst/>
                <a:rect l="l" t="t" r="r" b="b"/>
                <a:pathLst>
                  <a:path w="587" h="550" extrusionOk="0">
                    <a:moveTo>
                      <a:pt x="311" y="0"/>
                    </a:moveTo>
                    <a:cubicBezTo>
                      <a:pt x="243" y="0"/>
                      <a:pt x="173" y="26"/>
                      <a:pt x="115" y="84"/>
                    </a:cubicBezTo>
                    <a:cubicBezTo>
                      <a:pt x="1" y="186"/>
                      <a:pt x="1" y="364"/>
                      <a:pt x="115" y="466"/>
                    </a:cubicBezTo>
                    <a:cubicBezTo>
                      <a:pt x="173" y="524"/>
                      <a:pt x="243" y="549"/>
                      <a:pt x="311" y="549"/>
                    </a:cubicBezTo>
                    <a:cubicBezTo>
                      <a:pt x="453" y="549"/>
                      <a:pt x="586" y="438"/>
                      <a:pt x="586" y="275"/>
                    </a:cubicBezTo>
                    <a:cubicBezTo>
                      <a:pt x="586" y="111"/>
                      <a:pt x="45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12160829" y="1725617"/>
                <a:ext cx="33128" cy="31801"/>
              </a:xfrm>
              <a:custGeom>
                <a:avLst/>
                <a:gdLst/>
                <a:ahLst/>
                <a:cxnLst/>
                <a:rect l="l" t="t" r="r" b="b"/>
                <a:pathLst>
                  <a:path w="574" h="551" extrusionOk="0">
                    <a:moveTo>
                      <a:pt x="300" y="0"/>
                    </a:moveTo>
                    <a:cubicBezTo>
                      <a:pt x="234" y="0"/>
                      <a:pt x="168" y="24"/>
                      <a:pt x="115" y="78"/>
                    </a:cubicBezTo>
                    <a:cubicBezTo>
                      <a:pt x="0" y="192"/>
                      <a:pt x="0" y="358"/>
                      <a:pt x="115" y="472"/>
                    </a:cubicBezTo>
                    <a:cubicBezTo>
                      <a:pt x="168" y="526"/>
                      <a:pt x="235" y="550"/>
                      <a:pt x="301" y="550"/>
                    </a:cubicBezTo>
                    <a:cubicBezTo>
                      <a:pt x="439" y="550"/>
                      <a:pt x="573" y="445"/>
                      <a:pt x="573" y="281"/>
                    </a:cubicBezTo>
                    <a:cubicBezTo>
                      <a:pt x="573" y="108"/>
                      <a:pt x="438"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12054229" y="1619420"/>
                <a:ext cx="33879" cy="31743"/>
              </a:xfrm>
              <a:custGeom>
                <a:avLst/>
                <a:gdLst/>
                <a:ahLst/>
                <a:cxnLst/>
                <a:rect l="l" t="t" r="r" b="b"/>
                <a:pathLst>
                  <a:path w="587" h="550" extrusionOk="0">
                    <a:moveTo>
                      <a:pt x="306" y="0"/>
                    </a:moveTo>
                    <a:cubicBezTo>
                      <a:pt x="238" y="0"/>
                      <a:pt x="169" y="26"/>
                      <a:pt x="115" y="84"/>
                    </a:cubicBezTo>
                    <a:cubicBezTo>
                      <a:pt x="1" y="186"/>
                      <a:pt x="1" y="364"/>
                      <a:pt x="115" y="466"/>
                    </a:cubicBezTo>
                    <a:cubicBezTo>
                      <a:pt x="169" y="524"/>
                      <a:pt x="238" y="549"/>
                      <a:pt x="306" y="549"/>
                    </a:cubicBezTo>
                    <a:cubicBezTo>
                      <a:pt x="447" y="549"/>
                      <a:pt x="586" y="438"/>
                      <a:pt x="586" y="275"/>
                    </a:cubicBezTo>
                    <a:cubicBezTo>
                      <a:pt x="586" y="112"/>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11944628" y="1513455"/>
                <a:ext cx="45422" cy="32724"/>
              </a:xfrm>
              <a:custGeom>
                <a:avLst/>
                <a:gdLst/>
                <a:ahLst/>
                <a:cxnLst/>
                <a:rect l="l" t="t" r="r" b="b"/>
                <a:pathLst>
                  <a:path w="787" h="567" extrusionOk="0">
                    <a:moveTo>
                      <a:pt x="378" y="0"/>
                    </a:moveTo>
                    <a:cubicBezTo>
                      <a:pt x="169" y="0"/>
                      <a:pt x="0" y="261"/>
                      <a:pt x="168" y="468"/>
                    </a:cubicBezTo>
                    <a:cubicBezTo>
                      <a:pt x="228" y="538"/>
                      <a:pt x="298" y="566"/>
                      <a:pt x="367" y="566"/>
                    </a:cubicBezTo>
                    <a:cubicBezTo>
                      <a:pt x="587" y="566"/>
                      <a:pt x="786" y="268"/>
                      <a:pt x="563" y="74"/>
                    </a:cubicBezTo>
                    <a:cubicBezTo>
                      <a:pt x="503" y="22"/>
                      <a:pt x="439"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11835027" y="1405470"/>
                <a:ext cx="45826" cy="32436"/>
              </a:xfrm>
              <a:custGeom>
                <a:avLst/>
                <a:gdLst/>
                <a:ahLst/>
                <a:cxnLst/>
                <a:rect l="l" t="t" r="r" b="b"/>
                <a:pathLst>
                  <a:path w="794" h="562" extrusionOk="0">
                    <a:moveTo>
                      <a:pt x="417" y="0"/>
                    </a:moveTo>
                    <a:cubicBezTo>
                      <a:pt x="197" y="0"/>
                      <a:pt x="0" y="299"/>
                      <a:pt x="233" y="493"/>
                    </a:cubicBezTo>
                    <a:cubicBezTo>
                      <a:pt x="290" y="541"/>
                      <a:pt x="351" y="561"/>
                      <a:pt x="410" y="561"/>
                    </a:cubicBezTo>
                    <a:cubicBezTo>
                      <a:pt x="617" y="561"/>
                      <a:pt x="794" y="307"/>
                      <a:pt x="615" y="98"/>
                    </a:cubicBezTo>
                    <a:cubicBezTo>
                      <a:pt x="555" y="29"/>
                      <a:pt x="485" y="0"/>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11728543" y="1299216"/>
                <a:ext cx="45710" cy="32436"/>
              </a:xfrm>
              <a:custGeom>
                <a:avLst/>
                <a:gdLst/>
                <a:ahLst/>
                <a:cxnLst/>
                <a:rect l="l" t="t" r="r" b="b"/>
                <a:pathLst>
                  <a:path w="792" h="562" extrusionOk="0">
                    <a:moveTo>
                      <a:pt x="409" y="1"/>
                    </a:moveTo>
                    <a:cubicBezTo>
                      <a:pt x="192" y="1"/>
                      <a:pt x="1" y="295"/>
                      <a:pt x="232" y="488"/>
                    </a:cubicBezTo>
                    <a:cubicBezTo>
                      <a:pt x="289" y="539"/>
                      <a:pt x="352" y="561"/>
                      <a:pt x="412" y="561"/>
                    </a:cubicBezTo>
                    <a:cubicBezTo>
                      <a:pt x="618" y="561"/>
                      <a:pt x="792" y="303"/>
                      <a:pt x="614" y="106"/>
                    </a:cubicBezTo>
                    <a:cubicBezTo>
                      <a:pt x="552" y="31"/>
                      <a:pt x="47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12802218" y="2564335"/>
                <a:ext cx="45883" cy="32436"/>
              </a:xfrm>
              <a:custGeom>
                <a:avLst/>
                <a:gdLst/>
                <a:ahLst/>
                <a:cxnLst/>
                <a:rect l="l" t="t" r="r" b="b"/>
                <a:pathLst>
                  <a:path w="795" h="562" extrusionOk="0">
                    <a:moveTo>
                      <a:pt x="413" y="0"/>
                    </a:moveTo>
                    <a:cubicBezTo>
                      <a:pt x="194" y="0"/>
                      <a:pt x="0" y="291"/>
                      <a:pt x="233" y="495"/>
                    </a:cubicBezTo>
                    <a:cubicBezTo>
                      <a:pt x="288" y="541"/>
                      <a:pt x="348" y="561"/>
                      <a:pt x="405" y="561"/>
                    </a:cubicBezTo>
                    <a:cubicBezTo>
                      <a:pt x="614" y="561"/>
                      <a:pt x="794" y="299"/>
                      <a:pt x="615" y="100"/>
                    </a:cubicBezTo>
                    <a:cubicBezTo>
                      <a:pt x="553" y="29"/>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12698677" y="2459640"/>
                <a:ext cx="46057" cy="32436"/>
              </a:xfrm>
              <a:custGeom>
                <a:avLst/>
                <a:gdLst/>
                <a:ahLst/>
                <a:cxnLst/>
                <a:rect l="l" t="t" r="r" b="b"/>
                <a:pathLst>
                  <a:path w="798" h="562" extrusionOk="0">
                    <a:moveTo>
                      <a:pt x="396" y="1"/>
                    </a:moveTo>
                    <a:cubicBezTo>
                      <a:pt x="181" y="1"/>
                      <a:pt x="1" y="263"/>
                      <a:pt x="180" y="462"/>
                    </a:cubicBezTo>
                    <a:cubicBezTo>
                      <a:pt x="241" y="533"/>
                      <a:pt x="313" y="562"/>
                      <a:pt x="382" y="562"/>
                    </a:cubicBezTo>
                    <a:cubicBezTo>
                      <a:pt x="601" y="562"/>
                      <a:pt x="797" y="271"/>
                      <a:pt x="575" y="67"/>
                    </a:cubicBezTo>
                    <a:cubicBezTo>
                      <a:pt x="517" y="21"/>
                      <a:pt x="45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12591269" y="2352520"/>
                <a:ext cx="45364" cy="32090"/>
              </a:xfrm>
              <a:custGeom>
                <a:avLst/>
                <a:gdLst/>
                <a:ahLst/>
                <a:cxnLst/>
                <a:rect l="l" t="t" r="r" b="b"/>
                <a:pathLst>
                  <a:path w="786" h="556" extrusionOk="0">
                    <a:moveTo>
                      <a:pt x="391" y="1"/>
                    </a:moveTo>
                    <a:cubicBezTo>
                      <a:pt x="178" y="1"/>
                      <a:pt x="0" y="277"/>
                      <a:pt x="195" y="472"/>
                    </a:cubicBezTo>
                    <a:cubicBezTo>
                      <a:pt x="254" y="531"/>
                      <a:pt x="321" y="556"/>
                      <a:pt x="385" y="556"/>
                    </a:cubicBezTo>
                    <a:cubicBezTo>
                      <a:pt x="598" y="556"/>
                      <a:pt x="785" y="285"/>
                      <a:pt x="590" y="90"/>
                    </a:cubicBezTo>
                    <a:cubicBezTo>
                      <a:pt x="527" y="27"/>
                      <a:pt x="457"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12483284" y="2245343"/>
                <a:ext cx="45826" cy="32494"/>
              </a:xfrm>
              <a:custGeom>
                <a:avLst/>
                <a:gdLst/>
                <a:ahLst/>
                <a:cxnLst/>
                <a:rect l="l" t="t" r="r" b="b"/>
                <a:pathLst>
                  <a:path w="794" h="563" extrusionOk="0">
                    <a:moveTo>
                      <a:pt x="412" y="1"/>
                    </a:moveTo>
                    <a:cubicBezTo>
                      <a:pt x="194" y="1"/>
                      <a:pt x="0" y="292"/>
                      <a:pt x="232" y="495"/>
                    </a:cubicBezTo>
                    <a:cubicBezTo>
                      <a:pt x="287" y="542"/>
                      <a:pt x="347" y="562"/>
                      <a:pt x="405" y="562"/>
                    </a:cubicBezTo>
                    <a:cubicBezTo>
                      <a:pt x="614" y="562"/>
                      <a:pt x="794" y="300"/>
                      <a:pt x="614" y="101"/>
                    </a:cubicBezTo>
                    <a:cubicBezTo>
                      <a:pt x="553" y="30"/>
                      <a:pt x="481"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12384937" y="2140128"/>
                <a:ext cx="32378" cy="31686"/>
              </a:xfrm>
              <a:custGeom>
                <a:avLst/>
                <a:gdLst/>
                <a:ahLst/>
                <a:cxnLst/>
                <a:rect l="l" t="t" r="r" b="b"/>
                <a:pathLst>
                  <a:path w="561" h="549" extrusionOk="0">
                    <a:moveTo>
                      <a:pt x="281" y="1"/>
                    </a:moveTo>
                    <a:cubicBezTo>
                      <a:pt x="128" y="1"/>
                      <a:pt x="1" y="128"/>
                      <a:pt x="1" y="281"/>
                    </a:cubicBezTo>
                    <a:cubicBezTo>
                      <a:pt x="1" y="434"/>
                      <a:pt x="128" y="548"/>
                      <a:pt x="281" y="548"/>
                    </a:cubicBezTo>
                    <a:cubicBezTo>
                      <a:pt x="434" y="548"/>
                      <a:pt x="561" y="434"/>
                      <a:pt x="561" y="281"/>
                    </a:cubicBezTo>
                    <a:cubicBezTo>
                      <a:pt x="561" y="128"/>
                      <a:pt x="43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12270777" y="2032662"/>
                <a:ext cx="45249" cy="32436"/>
              </a:xfrm>
              <a:custGeom>
                <a:avLst/>
                <a:gdLst/>
                <a:ahLst/>
                <a:cxnLst/>
                <a:rect l="l" t="t" r="r" b="b"/>
                <a:pathLst>
                  <a:path w="784" h="562" extrusionOk="0">
                    <a:moveTo>
                      <a:pt x="406" y="0"/>
                    </a:moveTo>
                    <a:cubicBezTo>
                      <a:pt x="186" y="0"/>
                      <a:pt x="0" y="295"/>
                      <a:pt x="222" y="488"/>
                    </a:cubicBezTo>
                    <a:cubicBezTo>
                      <a:pt x="282" y="539"/>
                      <a:pt x="346" y="561"/>
                      <a:pt x="407" y="561"/>
                    </a:cubicBezTo>
                    <a:cubicBezTo>
                      <a:pt x="615" y="561"/>
                      <a:pt x="784" y="303"/>
                      <a:pt x="616" y="106"/>
                    </a:cubicBezTo>
                    <a:cubicBezTo>
                      <a:pt x="551" y="31"/>
                      <a:pt x="477" y="0"/>
                      <a:pt x="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12164292" y="1926408"/>
                <a:ext cx="45883" cy="32436"/>
              </a:xfrm>
              <a:custGeom>
                <a:avLst/>
                <a:gdLst/>
                <a:ahLst/>
                <a:cxnLst/>
                <a:rect l="l" t="t" r="r" b="b"/>
                <a:pathLst>
                  <a:path w="795" h="562" extrusionOk="0">
                    <a:moveTo>
                      <a:pt x="413" y="1"/>
                    </a:moveTo>
                    <a:cubicBezTo>
                      <a:pt x="195" y="1"/>
                      <a:pt x="1" y="292"/>
                      <a:pt x="233" y="495"/>
                    </a:cubicBezTo>
                    <a:cubicBezTo>
                      <a:pt x="288" y="542"/>
                      <a:pt x="348" y="562"/>
                      <a:pt x="406" y="562"/>
                    </a:cubicBezTo>
                    <a:cubicBezTo>
                      <a:pt x="614" y="562"/>
                      <a:pt x="794" y="300"/>
                      <a:pt x="615" y="100"/>
                    </a:cubicBezTo>
                    <a:cubicBezTo>
                      <a:pt x="554" y="30"/>
                      <a:pt x="482"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12058385" y="1820270"/>
                <a:ext cx="45249" cy="32436"/>
              </a:xfrm>
              <a:custGeom>
                <a:avLst/>
                <a:gdLst/>
                <a:ahLst/>
                <a:cxnLst/>
                <a:rect l="l" t="t" r="r" b="b"/>
                <a:pathLst>
                  <a:path w="784" h="562" extrusionOk="0">
                    <a:moveTo>
                      <a:pt x="406" y="1"/>
                    </a:moveTo>
                    <a:cubicBezTo>
                      <a:pt x="186" y="1"/>
                      <a:pt x="0" y="295"/>
                      <a:pt x="222" y="488"/>
                    </a:cubicBezTo>
                    <a:cubicBezTo>
                      <a:pt x="279" y="539"/>
                      <a:pt x="342" y="561"/>
                      <a:pt x="402" y="561"/>
                    </a:cubicBezTo>
                    <a:cubicBezTo>
                      <a:pt x="608" y="561"/>
                      <a:pt x="784" y="303"/>
                      <a:pt x="616" y="106"/>
                    </a:cubicBezTo>
                    <a:cubicBezTo>
                      <a:pt x="551" y="31"/>
                      <a:pt x="47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11955075" y="1715516"/>
                <a:ext cx="45133" cy="32436"/>
              </a:xfrm>
              <a:custGeom>
                <a:avLst/>
                <a:gdLst/>
                <a:ahLst/>
                <a:cxnLst/>
                <a:rect l="l" t="t" r="r" b="b"/>
                <a:pathLst>
                  <a:path w="782" h="562" extrusionOk="0">
                    <a:moveTo>
                      <a:pt x="380" y="1"/>
                    </a:moveTo>
                    <a:cubicBezTo>
                      <a:pt x="174" y="1"/>
                      <a:pt x="0" y="259"/>
                      <a:pt x="178" y="456"/>
                    </a:cubicBezTo>
                    <a:cubicBezTo>
                      <a:pt x="240" y="531"/>
                      <a:pt x="312" y="561"/>
                      <a:pt x="381" y="561"/>
                    </a:cubicBezTo>
                    <a:cubicBezTo>
                      <a:pt x="595" y="561"/>
                      <a:pt x="781" y="267"/>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11845358" y="1607473"/>
                <a:ext cx="45826" cy="32494"/>
              </a:xfrm>
              <a:custGeom>
                <a:avLst/>
                <a:gdLst/>
                <a:ahLst/>
                <a:cxnLst/>
                <a:rect l="l" t="t" r="r" b="b"/>
                <a:pathLst>
                  <a:path w="794" h="563" extrusionOk="0">
                    <a:moveTo>
                      <a:pt x="413" y="0"/>
                    </a:moveTo>
                    <a:cubicBezTo>
                      <a:pt x="194" y="0"/>
                      <a:pt x="1" y="292"/>
                      <a:pt x="233" y="495"/>
                    </a:cubicBezTo>
                    <a:cubicBezTo>
                      <a:pt x="289" y="543"/>
                      <a:pt x="350" y="563"/>
                      <a:pt x="409" y="563"/>
                    </a:cubicBezTo>
                    <a:cubicBezTo>
                      <a:pt x="616" y="563"/>
                      <a:pt x="793" y="308"/>
                      <a:pt x="615" y="100"/>
                    </a:cubicBezTo>
                    <a:cubicBezTo>
                      <a:pt x="553" y="30"/>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11739393" y="1501335"/>
                <a:ext cx="45306" cy="32378"/>
              </a:xfrm>
              <a:custGeom>
                <a:avLst/>
                <a:gdLst/>
                <a:ahLst/>
                <a:cxnLst/>
                <a:rect l="l" t="t" r="r" b="b"/>
                <a:pathLst>
                  <a:path w="785" h="561" extrusionOk="0">
                    <a:moveTo>
                      <a:pt x="407" y="0"/>
                    </a:moveTo>
                    <a:cubicBezTo>
                      <a:pt x="187" y="0"/>
                      <a:pt x="1" y="295"/>
                      <a:pt x="222" y="487"/>
                    </a:cubicBezTo>
                    <a:cubicBezTo>
                      <a:pt x="280" y="539"/>
                      <a:pt x="342" y="561"/>
                      <a:pt x="402" y="561"/>
                    </a:cubicBezTo>
                    <a:cubicBezTo>
                      <a:pt x="609" y="561"/>
                      <a:pt x="785" y="303"/>
                      <a:pt x="617" y="105"/>
                    </a:cubicBezTo>
                    <a:cubicBezTo>
                      <a:pt x="552" y="31"/>
                      <a:pt x="478"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11636083" y="1396582"/>
                <a:ext cx="45306" cy="32724"/>
              </a:xfrm>
              <a:custGeom>
                <a:avLst/>
                <a:gdLst/>
                <a:ahLst/>
                <a:cxnLst/>
                <a:rect l="l" t="t" r="r" b="b"/>
                <a:pathLst>
                  <a:path w="785" h="567" extrusionOk="0">
                    <a:moveTo>
                      <a:pt x="381" y="1"/>
                    </a:moveTo>
                    <a:cubicBezTo>
                      <a:pt x="175" y="1"/>
                      <a:pt x="1" y="261"/>
                      <a:pt x="179" y="469"/>
                    </a:cubicBezTo>
                    <a:cubicBezTo>
                      <a:pt x="239" y="538"/>
                      <a:pt x="308" y="567"/>
                      <a:pt x="376" y="567"/>
                    </a:cubicBezTo>
                    <a:cubicBezTo>
                      <a:pt x="592" y="567"/>
                      <a:pt x="784" y="268"/>
                      <a:pt x="561" y="74"/>
                    </a:cubicBezTo>
                    <a:cubicBezTo>
                      <a:pt x="503" y="22"/>
                      <a:pt x="441"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a:off x="12709065" y="2661182"/>
                <a:ext cx="42651" cy="31686"/>
              </a:xfrm>
              <a:custGeom>
                <a:avLst/>
                <a:gdLst/>
                <a:ahLst/>
                <a:cxnLst/>
                <a:rect l="l" t="t" r="r" b="b"/>
                <a:pathLst>
                  <a:path w="739" h="549" extrusionOk="0">
                    <a:moveTo>
                      <a:pt x="369" y="1"/>
                    </a:moveTo>
                    <a:cubicBezTo>
                      <a:pt x="127" y="1"/>
                      <a:pt x="0" y="294"/>
                      <a:pt x="178" y="472"/>
                    </a:cubicBezTo>
                    <a:cubicBezTo>
                      <a:pt x="236" y="523"/>
                      <a:pt x="306" y="548"/>
                      <a:pt x="376" y="548"/>
                    </a:cubicBezTo>
                    <a:cubicBezTo>
                      <a:pt x="446" y="548"/>
                      <a:pt x="516" y="523"/>
                      <a:pt x="573" y="472"/>
                    </a:cubicBezTo>
                    <a:cubicBezTo>
                      <a:pt x="739" y="294"/>
                      <a:pt x="624"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12603216" y="2554639"/>
                <a:ext cx="42709" cy="32205"/>
              </a:xfrm>
              <a:custGeom>
                <a:avLst/>
                <a:gdLst/>
                <a:ahLst/>
                <a:cxnLst/>
                <a:rect l="l" t="t" r="r" b="b"/>
                <a:pathLst>
                  <a:path w="740" h="558" extrusionOk="0">
                    <a:moveTo>
                      <a:pt x="370" y="0"/>
                    </a:moveTo>
                    <a:cubicBezTo>
                      <a:pt x="115" y="0"/>
                      <a:pt x="1" y="306"/>
                      <a:pt x="179" y="472"/>
                    </a:cubicBezTo>
                    <a:cubicBezTo>
                      <a:pt x="230" y="529"/>
                      <a:pt x="300" y="557"/>
                      <a:pt x="370" y="557"/>
                    </a:cubicBezTo>
                    <a:cubicBezTo>
                      <a:pt x="440" y="557"/>
                      <a:pt x="510" y="529"/>
                      <a:pt x="561" y="472"/>
                    </a:cubicBezTo>
                    <a:cubicBezTo>
                      <a:pt x="739" y="306"/>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12496674" y="2448789"/>
                <a:ext cx="42651" cy="31686"/>
              </a:xfrm>
              <a:custGeom>
                <a:avLst/>
                <a:gdLst/>
                <a:ahLst/>
                <a:cxnLst/>
                <a:rect l="l" t="t" r="r" b="b"/>
                <a:pathLst>
                  <a:path w="739" h="549" extrusionOk="0">
                    <a:moveTo>
                      <a:pt x="369" y="1"/>
                    </a:moveTo>
                    <a:cubicBezTo>
                      <a:pt x="128" y="1"/>
                      <a:pt x="0" y="294"/>
                      <a:pt x="178" y="472"/>
                    </a:cubicBezTo>
                    <a:cubicBezTo>
                      <a:pt x="229" y="523"/>
                      <a:pt x="299" y="548"/>
                      <a:pt x="371" y="548"/>
                    </a:cubicBezTo>
                    <a:cubicBezTo>
                      <a:pt x="443" y="548"/>
                      <a:pt x="516" y="523"/>
                      <a:pt x="573" y="472"/>
                    </a:cubicBezTo>
                    <a:cubicBezTo>
                      <a:pt x="739" y="294"/>
                      <a:pt x="624"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12390824" y="2342247"/>
                <a:ext cx="41959" cy="31628"/>
              </a:xfrm>
              <a:custGeom>
                <a:avLst/>
                <a:gdLst/>
                <a:ahLst/>
                <a:cxnLst/>
                <a:rect l="l" t="t" r="r" b="b"/>
                <a:pathLst>
                  <a:path w="727" h="548" extrusionOk="0">
                    <a:moveTo>
                      <a:pt x="370" y="0"/>
                    </a:moveTo>
                    <a:cubicBezTo>
                      <a:pt x="115" y="0"/>
                      <a:pt x="1" y="293"/>
                      <a:pt x="166" y="472"/>
                    </a:cubicBezTo>
                    <a:cubicBezTo>
                      <a:pt x="223" y="523"/>
                      <a:pt x="293" y="548"/>
                      <a:pt x="364" y="548"/>
                    </a:cubicBezTo>
                    <a:cubicBezTo>
                      <a:pt x="434" y="548"/>
                      <a:pt x="504" y="523"/>
                      <a:pt x="561" y="472"/>
                    </a:cubicBezTo>
                    <a:cubicBezTo>
                      <a:pt x="726"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12289419" y="2235704"/>
                <a:ext cx="31628" cy="32378"/>
              </a:xfrm>
              <a:custGeom>
                <a:avLst/>
                <a:gdLst/>
                <a:ahLst/>
                <a:cxnLst/>
                <a:rect l="l" t="t" r="r" b="b"/>
                <a:pathLst>
                  <a:path w="548" h="561" extrusionOk="0">
                    <a:moveTo>
                      <a:pt x="281" y="0"/>
                    </a:moveTo>
                    <a:cubicBezTo>
                      <a:pt x="128" y="0"/>
                      <a:pt x="0" y="127"/>
                      <a:pt x="0" y="280"/>
                    </a:cubicBezTo>
                    <a:cubicBezTo>
                      <a:pt x="0" y="433"/>
                      <a:pt x="128" y="560"/>
                      <a:pt x="281" y="560"/>
                    </a:cubicBezTo>
                    <a:cubicBezTo>
                      <a:pt x="433" y="560"/>
                      <a:pt x="548" y="433"/>
                      <a:pt x="548" y="280"/>
                    </a:cubicBezTo>
                    <a:cubicBezTo>
                      <a:pt x="548"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12182126" y="2129855"/>
                <a:ext cx="41613" cy="32898"/>
              </a:xfrm>
              <a:custGeom>
                <a:avLst/>
                <a:gdLst/>
                <a:ahLst/>
                <a:cxnLst/>
                <a:rect l="l" t="t" r="r" b="b"/>
                <a:pathLst>
                  <a:path w="721" h="570" extrusionOk="0">
                    <a:moveTo>
                      <a:pt x="295" y="1"/>
                    </a:moveTo>
                    <a:cubicBezTo>
                      <a:pt x="223" y="1"/>
                      <a:pt x="153" y="26"/>
                      <a:pt x="102" y="77"/>
                    </a:cubicBezTo>
                    <a:cubicBezTo>
                      <a:pt x="0" y="192"/>
                      <a:pt x="0" y="357"/>
                      <a:pt x="102" y="472"/>
                    </a:cubicBezTo>
                    <a:cubicBezTo>
                      <a:pt x="162" y="541"/>
                      <a:pt x="233" y="570"/>
                      <a:pt x="301" y="570"/>
                    </a:cubicBezTo>
                    <a:cubicBezTo>
                      <a:pt x="521" y="570"/>
                      <a:pt x="720" y="271"/>
                      <a:pt x="497" y="77"/>
                    </a:cubicBezTo>
                    <a:cubicBezTo>
                      <a:pt x="440" y="26"/>
                      <a:pt x="366"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12075526" y="2023485"/>
                <a:ext cx="38438" cy="31282"/>
              </a:xfrm>
              <a:custGeom>
                <a:avLst/>
                <a:gdLst/>
                <a:ahLst/>
                <a:cxnLst/>
                <a:rect l="l" t="t" r="r" b="b"/>
                <a:pathLst>
                  <a:path w="666" h="542" extrusionOk="0">
                    <a:moveTo>
                      <a:pt x="300" y="0"/>
                    </a:moveTo>
                    <a:cubicBezTo>
                      <a:pt x="230" y="0"/>
                      <a:pt x="160" y="29"/>
                      <a:pt x="103" y="86"/>
                    </a:cubicBezTo>
                    <a:cubicBezTo>
                      <a:pt x="1" y="188"/>
                      <a:pt x="1" y="366"/>
                      <a:pt x="103" y="468"/>
                    </a:cubicBezTo>
                    <a:cubicBezTo>
                      <a:pt x="163" y="520"/>
                      <a:pt x="227" y="542"/>
                      <a:pt x="288" y="542"/>
                    </a:cubicBezTo>
                    <a:cubicBezTo>
                      <a:pt x="497" y="542"/>
                      <a:pt x="665" y="284"/>
                      <a:pt x="498"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11968984" y="1916943"/>
                <a:ext cx="42074" cy="33128"/>
              </a:xfrm>
              <a:custGeom>
                <a:avLst/>
                <a:gdLst/>
                <a:ahLst/>
                <a:cxnLst/>
                <a:rect l="l" t="t" r="r" b="b"/>
                <a:pathLst>
                  <a:path w="729" h="574" extrusionOk="0">
                    <a:moveTo>
                      <a:pt x="306" y="0"/>
                    </a:moveTo>
                    <a:cubicBezTo>
                      <a:pt x="236" y="0"/>
                      <a:pt x="166" y="29"/>
                      <a:pt x="115" y="86"/>
                    </a:cubicBezTo>
                    <a:cubicBezTo>
                      <a:pt x="1" y="188"/>
                      <a:pt x="1" y="366"/>
                      <a:pt x="115" y="468"/>
                    </a:cubicBezTo>
                    <a:cubicBezTo>
                      <a:pt x="177" y="542"/>
                      <a:pt x="250" y="573"/>
                      <a:pt x="320" y="573"/>
                    </a:cubicBezTo>
                    <a:cubicBezTo>
                      <a:pt x="537" y="573"/>
                      <a:pt x="728" y="279"/>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11859325" y="1811382"/>
                <a:ext cx="42305" cy="30704"/>
              </a:xfrm>
              <a:custGeom>
                <a:avLst/>
                <a:gdLst/>
                <a:ahLst/>
                <a:cxnLst/>
                <a:rect l="l" t="t" r="r" b="b"/>
                <a:pathLst>
                  <a:path w="733" h="532" extrusionOk="0">
                    <a:moveTo>
                      <a:pt x="382" y="0"/>
                    </a:moveTo>
                    <a:cubicBezTo>
                      <a:pt x="172" y="0"/>
                      <a:pt x="0" y="255"/>
                      <a:pt x="169" y="463"/>
                    </a:cubicBezTo>
                    <a:cubicBezTo>
                      <a:pt x="225" y="511"/>
                      <a:pt x="286" y="532"/>
                      <a:pt x="345" y="532"/>
                    </a:cubicBezTo>
                    <a:cubicBezTo>
                      <a:pt x="553" y="532"/>
                      <a:pt x="732" y="277"/>
                      <a:pt x="564" y="69"/>
                    </a:cubicBezTo>
                    <a:cubicBezTo>
                      <a:pt x="505" y="21"/>
                      <a:pt x="442"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11749897" y="1703396"/>
                <a:ext cx="45653" cy="32436"/>
              </a:xfrm>
              <a:custGeom>
                <a:avLst/>
                <a:gdLst/>
                <a:ahLst/>
                <a:cxnLst/>
                <a:rect l="l" t="t" r="r" b="b"/>
                <a:pathLst>
                  <a:path w="791" h="562" extrusionOk="0">
                    <a:moveTo>
                      <a:pt x="409" y="1"/>
                    </a:moveTo>
                    <a:cubicBezTo>
                      <a:pt x="191" y="1"/>
                      <a:pt x="0" y="295"/>
                      <a:pt x="231" y="488"/>
                    </a:cubicBezTo>
                    <a:cubicBezTo>
                      <a:pt x="289" y="540"/>
                      <a:pt x="351" y="562"/>
                      <a:pt x="411" y="562"/>
                    </a:cubicBezTo>
                    <a:cubicBezTo>
                      <a:pt x="617" y="562"/>
                      <a:pt x="791" y="303"/>
                      <a:pt x="613" y="106"/>
                    </a:cubicBezTo>
                    <a:cubicBezTo>
                      <a:pt x="551" y="32"/>
                      <a:pt x="47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11646414" y="1598701"/>
                <a:ext cx="45826" cy="32724"/>
              </a:xfrm>
              <a:custGeom>
                <a:avLst/>
                <a:gdLst/>
                <a:ahLst/>
                <a:cxnLst/>
                <a:rect l="l" t="t" r="r" b="b"/>
                <a:pathLst>
                  <a:path w="794" h="567" extrusionOk="0">
                    <a:moveTo>
                      <a:pt x="381" y="0"/>
                    </a:moveTo>
                    <a:cubicBezTo>
                      <a:pt x="175" y="0"/>
                      <a:pt x="0" y="261"/>
                      <a:pt x="178" y="468"/>
                    </a:cubicBezTo>
                    <a:cubicBezTo>
                      <a:pt x="238" y="538"/>
                      <a:pt x="308" y="566"/>
                      <a:pt x="377" y="566"/>
                    </a:cubicBezTo>
                    <a:cubicBezTo>
                      <a:pt x="596" y="566"/>
                      <a:pt x="793" y="268"/>
                      <a:pt x="560" y="74"/>
                    </a:cubicBezTo>
                    <a:cubicBezTo>
                      <a:pt x="503" y="22"/>
                      <a:pt x="440"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11537217" y="1490715"/>
                <a:ext cx="45422" cy="32436"/>
              </a:xfrm>
              <a:custGeom>
                <a:avLst/>
                <a:gdLst/>
                <a:ahLst/>
                <a:cxnLst/>
                <a:rect l="l" t="t" r="r" b="b"/>
                <a:pathLst>
                  <a:path w="787" h="562" extrusionOk="0">
                    <a:moveTo>
                      <a:pt x="414" y="0"/>
                    </a:moveTo>
                    <a:cubicBezTo>
                      <a:pt x="192" y="0"/>
                      <a:pt x="0" y="299"/>
                      <a:pt x="224" y="493"/>
                    </a:cubicBezTo>
                    <a:cubicBezTo>
                      <a:pt x="283" y="541"/>
                      <a:pt x="345" y="561"/>
                      <a:pt x="405" y="561"/>
                    </a:cubicBezTo>
                    <a:cubicBezTo>
                      <a:pt x="616" y="561"/>
                      <a:pt x="787" y="307"/>
                      <a:pt x="618" y="98"/>
                    </a:cubicBezTo>
                    <a:cubicBezTo>
                      <a:pt x="555" y="29"/>
                      <a:pt x="48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12617183" y="2757624"/>
                <a:ext cx="38958" cy="31339"/>
              </a:xfrm>
              <a:custGeom>
                <a:avLst/>
                <a:gdLst/>
                <a:ahLst/>
                <a:cxnLst/>
                <a:rect l="l" t="t" r="r" b="b"/>
                <a:pathLst>
                  <a:path w="675" h="543" extrusionOk="0">
                    <a:moveTo>
                      <a:pt x="295" y="1"/>
                    </a:moveTo>
                    <a:cubicBezTo>
                      <a:pt x="235" y="1"/>
                      <a:pt x="173" y="23"/>
                      <a:pt x="115" y="74"/>
                    </a:cubicBezTo>
                    <a:cubicBezTo>
                      <a:pt x="0" y="176"/>
                      <a:pt x="0" y="354"/>
                      <a:pt x="115" y="456"/>
                    </a:cubicBezTo>
                    <a:cubicBezTo>
                      <a:pt x="166" y="514"/>
                      <a:pt x="236" y="542"/>
                      <a:pt x="306" y="542"/>
                    </a:cubicBezTo>
                    <a:cubicBezTo>
                      <a:pt x="376" y="542"/>
                      <a:pt x="446" y="514"/>
                      <a:pt x="497" y="456"/>
                    </a:cubicBezTo>
                    <a:cubicBezTo>
                      <a:pt x="675" y="259"/>
                      <a:pt x="501"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12511333" y="2649235"/>
                <a:ext cx="41497" cy="33128"/>
              </a:xfrm>
              <a:custGeom>
                <a:avLst/>
                <a:gdLst/>
                <a:ahLst/>
                <a:cxnLst/>
                <a:rect l="l" t="t" r="r" b="b"/>
                <a:pathLst>
                  <a:path w="719" h="574" extrusionOk="0">
                    <a:moveTo>
                      <a:pt x="313" y="1"/>
                    </a:moveTo>
                    <a:cubicBezTo>
                      <a:pt x="242" y="1"/>
                      <a:pt x="168" y="31"/>
                      <a:pt x="103" y="106"/>
                    </a:cubicBezTo>
                    <a:cubicBezTo>
                      <a:pt x="1" y="208"/>
                      <a:pt x="1" y="386"/>
                      <a:pt x="103" y="488"/>
                    </a:cubicBezTo>
                    <a:cubicBezTo>
                      <a:pt x="160" y="545"/>
                      <a:pt x="230" y="574"/>
                      <a:pt x="300" y="574"/>
                    </a:cubicBezTo>
                    <a:cubicBezTo>
                      <a:pt x="370" y="574"/>
                      <a:pt x="440" y="545"/>
                      <a:pt x="497" y="488"/>
                    </a:cubicBezTo>
                    <a:cubicBezTo>
                      <a:pt x="719" y="295"/>
                      <a:pt x="53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12404791" y="2544828"/>
                <a:ext cx="39015" cy="31166"/>
              </a:xfrm>
              <a:custGeom>
                <a:avLst/>
                <a:gdLst/>
                <a:ahLst/>
                <a:cxnLst/>
                <a:rect l="l" t="t" r="r" b="b"/>
                <a:pathLst>
                  <a:path w="676" h="540" extrusionOk="0">
                    <a:moveTo>
                      <a:pt x="291" y="0"/>
                    </a:moveTo>
                    <a:cubicBezTo>
                      <a:pt x="233" y="0"/>
                      <a:pt x="171" y="21"/>
                      <a:pt x="115" y="69"/>
                    </a:cubicBezTo>
                    <a:cubicBezTo>
                      <a:pt x="1" y="183"/>
                      <a:pt x="1" y="349"/>
                      <a:pt x="115" y="463"/>
                    </a:cubicBezTo>
                    <a:cubicBezTo>
                      <a:pt x="166" y="514"/>
                      <a:pt x="236" y="540"/>
                      <a:pt x="306" y="540"/>
                    </a:cubicBezTo>
                    <a:cubicBezTo>
                      <a:pt x="376" y="540"/>
                      <a:pt x="446" y="514"/>
                      <a:pt x="497" y="463"/>
                    </a:cubicBezTo>
                    <a:cubicBezTo>
                      <a:pt x="676" y="255"/>
                      <a:pt x="499"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12298249" y="2436842"/>
                <a:ext cx="42190" cy="33128"/>
              </a:xfrm>
              <a:custGeom>
                <a:avLst/>
                <a:gdLst/>
                <a:ahLst/>
                <a:cxnLst/>
                <a:rect l="l" t="t" r="r" b="b"/>
                <a:pathLst>
                  <a:path w="731" h="574" extrusionOk="0">
                    <a:moveTo>
                      <a:pt x="320" y="1"/>
                    </a:moveTo>
                    <a:cubicBezTo>
                      <a:pt x="250" y="1"/>
                      <a:pt x="177" y="31"/>
                      <a:pt x="115" y="106"/>
                    </a:cubicBezTo>
                    <a:cubicBezTo>
                      <a:pt x="0" y="208"/>
                      <a:pt x="0" y="386"/>
                      <a:pt x="115" y="488"/>
                    </a:cubicBezTo>
                    <a:cubicBezTo>
                      <a:pt x="166" y="545"/>
                      <a:pt x="236" y="574"/>
                      <a:pt x="307" y="574"/>
                    </a:cubicBezTo>
                    <a:cubicBezTo>
                      <a:pt x="379" y="574"/>
                      <a:pt x="452" y="545"/>
                      <a:pt x="510" y="488"/>
                    </a:cubicBezTo>
                    <a:cubicBezTo>
                      <a:pt x="731" y="295"/>
                      <a:pt x="537"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12192399" y="2330588"/>
                <a:ext cx="41555" cy="33013"/>
              </a:xfrm>
              <a:custGeom>
                <a:avLst/>
                <a:gdLst/>
                <a:ahLst/>
                <a:cxnLst/>
                <a:rect l="l" t="t" r="r" b="b"/>
                <a:pathLst>
                  <a:path w="720" h="572" extrusionOk="0">
                    <a:moveTo>
                      <a:pt x="310" y="1"/>
                    </a:moveTo>
                    <a:cubicBezTo>
                      <a:pt x="240" y="1"/>
                      <a:pt x="167" y="30"/>
                      <a:pt x="102" y="101"/>
                    </a:cubicBezTo>
                    <a:cubicBezTo>
                      <a:pt x="1" y="202"/>
                      <a:pt x="1" y="381"/>
                      <a:pt x="102" y="495"/>
                    </a:cubicBezTo>
                    <a:cubicBezTo>
                      <a:pt x="160" y="546"/>
                      <a:pt x="230" y="572"/>
                      <a:pt x="300" y="572"/>
                    </a:cubicBezTo>
                    <a:cubicBezTo>
                      <a:pt x="370" y="572"/>
                      <a:pt x="440" y="546"/>
                      <a:pt x="497" y="495"/>
                    </a:cubicBezTo>
                    <a:cubicBezTo>
                      <a:pt x="720" y="292"/>
                      <a:pt x="53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12082163" y="2225373"/>
                <a:ext cx="42709" cy="31686"/>
              </a:xfrm>
              <a:custGeom>
                <a:avLst/>
                <a:gdLst/>
                <a:ahLst/>
                <a:cxnLst/>
                <a:rect l="l" t="t" r="r" b="b"/>
                <a:pathLst>
                  <a:path w="740" h="549" extrusionOk="0">
                    <a:moveTo>
                      <a:pt x="370" y="1"/>
                    </a:moveTo>
                    <a:cubicBezTo>
                      <a:pt x="128" y="1"/>
                      <a:pt x="1" y="294"/>
                      <a:pt x="179" y="472"/>
                    </a:cubicBezTo>
                    <a:cubicBezTo>
                      <a:pt x="230" y="523"/>
                      <a:pt x="300" y="548"/>
                      <a:pt x="370" y="548"/>
                    </a:cubicBezTo>
                    <a:cubicBezTo>
                      <a:pt x="440" y="548"/>
                      <a:pt x="510" y="523"/>
                      <a:pt x="561" y="472"/>
                    </a:cubicBezTo>
                    <a:cubicBezTo>
                      <a:pt x="739"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11973139" y="2117907"/>
                <a:ext cx="45249" cy="32436"/>
              </a:xfrm>
              <a:custGeom>
                <a:avLst/>
                <a:gdLst/>
                <a:ahLst/>
                <a:cxnLst/>
                <a:rect l="l" t="t" r="r" b="b"/>
                <a:pathLst>
                  <a:path w="784" h="562" extrusionOk="0">
                    <a:moveTo>
                      <a:pt x="406" y="1"/>
                    </a:moveTo>
                    <a:cubicBezTo>
                      <a:pt x="186" y="1"/>
                      <a:pt x="0" y="295"/>
                      <a:pt x="221" y="488"/>
                    </a:cubicBezTo>
                    <a:cubicBezTo>
                      <a:pt x="279" y="539"/>
                      <a:pt x="342" y="561"/>
                      <a:pt x="402" y="561"/>
                    </a:cubicBezTo>
                    <a:cubicBezTo>
                      <a:pt x="608" y="561"/>
                      <a:pt x="784" y="303"/>
                      <a:pt x="616" y="106"/>
                    </a:cubicBezTo>
                    <a:cubicBezTo>
                      <a:pt x="551" y="31"/>
                      <a:pt x="47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11869598" y="2013501"/>
                <a:ext cx="45479" cy="32378"/>
              </a:xfrm>
              <a:custGeom>
                <a:avLst/>
                <a:gdLst/>
                <a:ahLst/>
                <a:cxnLst/>
                <a:rect l="l" t="t" r="r" b="b"/>
                <a:pathLst>
                  <a:path w="788" h="561" extrusionOk="0">
                    <a:moveTo>
                      <a:pt x="387" y="0"/>
                    </a:moveTo>
                    <a:cubicBezTo>
                      <a:pt x="180" y="0"/>
                      <a:pt x="1" y="255"/>
                      <a:pt x="169" y="463"/>
                    </a:cubicBezTo>
                    <a:cubicBezTo>
                      <a:pt x="232" y="532"/>
                      <a:pt x="304" y="561"/>
                      <a:pt x="373" y="561"/>
                    </a:cubicBezTo>
                    <a:cubicBezTo>
                      <a:pt x="595" y="561"/>
                      <a:pt x="787" y="263"/>
                      <a:pt x="564" y="68"/>
                    </a:cubicBezTo>
                    <a:cubicBezTo>
                      <a:pt x="508" y="20"/>
                      <a:pt x="446"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11763287" y="1907362"/>
                <a:ext cx="45710" cy="32090"/>
              </a:xfrm>
              <a:custGeom>
                <a:avLst/>
                <a:gdLst/>
                <a:ahLst/>
                <a:cxnLst/>
                <a:rect l="l" t="t" r="r" b="b"/>
                <a:pathLst>
                  <a:path w="792" h="556" extrusionOk="0">
                    <a:moveTo>
                      <a:pt x="380" y="0"/>
                    </a:moveTo>
                    <a:cubicBezTo>
                      <a:pt x="174" y="0"/>
                      <a:pt x="0" y="258"/>
                      <a:pt x="178" y="456"/>
                    </a:cubicBezTo>
                    <a:cubicBezTo>
                      <a:pt x="239" y="526"/>
                      <a:pt x="311" y="555"/>
                      <a:pt x="380" y="555"/>
                    </a:cubicBezTo>
                    <a:cubicBezTo>
                      <a:pt x="598" y="555"/>
                      <a:pt x="791" y="267"/>
                      <a:pt x="560" y="74"/>
                    </a:cubicBezTo>
                    <a:cubicBezTo>
                      <a:pt x="502" y="22"/>
                      <a:pt x="440" y="0"/>
                      <a:pt x="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11657264" y="1800762"/>
                <a:ext cx="45306" cy="32436"/>
              </a:xfrm>
              <a:custGeom>
                <a:avLst/>
                <a:gdLst/>
                <a:ahLst/>
                <a:cxnLst/>
                <a:rect l="l" t="t" r="r" b="b"/>
                <a:pathLst>
                  <a:path w="785" h="562" extrusionOk="0">
                    <a:moveTo>
                      <a:pt x="378" y="1"/>
                    </a:moveTo>
                    <a:cubicBezTo>
                      <a:pt x="169" y="1"/>
                      <a:pt x="1" y="259"/>
                      <a:pt x="168" y="456"/>
                    </a:cubicBezTo>
                    <a:cubicBezTo>
                      <a:pt x="230" y="531"/>
                      <a:pt x="303" y="561"/>
                      <a:pt x="373" y="561"/>
                    </a:cubicBezTo>
                    <a:cubicBezTo>
                      <a:pt x="591" y="561"/>
                      <a:pt x="784" y="267"/>
                      <a:pt x="563" y="74"/>
                    </a:cubicBezTo>
                    <a:cubicBezTo>
                      <a:pt x="503" y="23"/>
                      <a:pt x="43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11547721" y="1692719"/>
                <a:ext cx="42132" cy="33013"/>
              </a:xfrm>
              <a:custGeom>
                <a:avLst/>
                <a:gdLst/>
                <a:ahLst/>
                <a:cxnLst/>
                <a:rect l="l" t="t" r="r" b="b"/>
                <a:pathLst>
                  <a:path w="730" h="572" extrusionOk="0">
                    <a:moveTo>
                      <a:pt x="413" y="0"/>
                    </a:moveTo>
                    <a:cubicBezTo>
                      <a:pt x="194" y="0"/>
                      <a:pt x="0" y="292"/>
                      <a:pt x="233" y="495"/>
                    </a:cubicBezTo>
                    <a:cubicBezTo>
                      <a:pt x="284" y="546"/>
                      <a:pt x="354" y="571"/>
                      <a:pt x="424" y="571"/>
                    </a:cubicBezTo>
                    <a:cubicBezTo>
                      <a:pt x="494" y="571"/>
                      <a:pt x="564" y="546"/>
                      <a:pt x="615" y="495"/>
                    </a:cubicBezTo>
                    <a:cubicBezTo>
                      <a:pt x="729" y="380"/>
                      <a:pt x="729" y="215"/>
                      <a:pt x="615" y="100"/>
                    </a:cubicBezTo>
                    <a:cubicBezTo>
                      <a:pt x="553" y="30"/>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11444295" y="1588370"/>
                <a:ext cx="38958" cy="31339"/>
              </a:xfrm>
              <a:custGeom>
                <a:avLst/>
                <a:gdLst/>
                <a:ahLst/>
                <a:cxnLst/>
                <a:rect l="l" t="t" r="r" b="b"/>
                <a:pathLst>
                  <a:path w="675" h="543" extrusionOk="0">
                    <a:moveTo>
                      <a:pt x="380" y="1"/>
                    </a:moveTo>
                    <a:cubicBezTo>
                      <a:pt x="175" y="1"/>
                      <a:pt x="1" y="259"/>
                      <a:pt x="178" y="456"/>
                    </a:cubicBezTo>
                    <a:cubicBezTo>
                      <a:pt x="229" y="514"/>
                      <a:pt x="299" y="542"/>
                      <a:pt x="369" y="542"/>
                    </a:cubicBezTo>
                    <a:cubicBezTo>
                      <a:pt x="439" y="542"/>
                      <a:pt x="509" y="514"/>
                      <a:pt x="560" y="456"/>
                    </a:cubicBezTo>
                    <a:cubicBezTo>
                      <a:pt x="675" y="355"/>
                      <a:pt x="675" y="176"/>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a:off x="12514912" y="2851353"/>
                <a:ext cx="42074" cy="33128"/>
              </a:xfrm>
              <a:custGeom>
                <a:avLst/>
                <a:gdLst/>
                <a:ahLst/>
                <a:cxnLst/>
                <a:rect l="l" t="t" r="r" b="b"/>
                <a:pathLst>
                  <a:path w="729" h="574" extrusionOk="0">
                    <a:moveTo>
                      <a:pt x="409" y="0"/>
                    </a:moveTo>
                    <a:cubicBezTo>
                      <a:pt x="192" y="0"/>
                      <a:pt x="1" y="295"/>
                      <a:pt x="232" y="488"/>
                    </a:cubicBezTo>
                    <a:cubicBezTo>
                      <a:pt x="283" y="545"/>
                      <a:pt x="353" y="574"/>
                      <a:pt x="423" y="574"/>
                    </a:cubicBezTo>
                    <a:cubicBezTo>
                      <a:pt x="493" y="574"/>
                      <a:pt x="563" y="545"/>
                      <a:pt x="614" y="488"/>
                    </a:cubicBezTo>
                    <a:cubicBezTo>
                      <a:pt x="728" y="386"/>
                      <a:pt x="728" y="207"/>
                      <a:pt x="614" y="106"/>
                    </a:cubicBezTo>
                    <a:cubicBezTo>
                      <a:pt x="552" y="31"/>
                      <a:pt x="479" y="0"/>
                      <a:pt x="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12411371" y="2746889"/>
                <a:ext cx="39015" cy="31224"/>
              </a:xfrm>
              <a:custGeom>
                <a:avLst/>
                <a:gdLst/>
                <a:ahLst/>
                <a:cxnLst/>
                <a:rect l="l" t="t" r="r" b="b"/>
                <a:pathLst>
                  <a:path w="676" h="541" extrusionOk="0">
                    <a:moveTo>
                      <a:pt x="385" y="1"/>
                    </a:moveTo>
                    <a:cubicBezTo>
                      <a:pt x="178" y="1"/>
                      <a:pt x="1" y="256"/>
                      <a:pt x="179" y="464"/>
                    </a:cubicBezTo>
                    <a:cubicBezTo>
                      <a:pt x="230" y="515"/>
                      <a:pt x="300" y="540"/>
                      <a:pt x="370" y="540"/>
                    </a:cubicBezTo>
                    <a:cubicBezTo>
                      <a:pt x="440" y="540"/>
                      <a:pt x="510" y="515"/>
                      <a:pt x="561" y="464"/>
                    </a:cubicBezTo>
                    <a:cubicBezTo>
                      <a:pt x="676" y="349"/>
                      <a:pt x="676" y="184"/>
                      <a:pt x="561" y="69"/>
                    </a:cubicBezTo>
                    <a:cubicBezTo>
                      <a:pt x="505" y="21"/>
                      <a:pt x="444"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12309273" y="2638961"/>
                <a:ext cx="41497" cy="33128"/>
              </a:xfrm>
              <a:custGeom>
                <a:avLst/>
                <a:gdLst/>
                <a:ahLst/>
                <a:cxnLst/>
                <a:rect l="l" t="t" r="r" b="b"/>
                <a:pathLst>
                  <a:path w="719" h="574" extrusionOk="0">
                    <a:moveTo>
                      <a:pt x="312" y="0"/>
                    </a:moveTo>
                    <a:cubicBezTo>
                      <a:pt x="242" y="0"/>
                      <a:pt x="167" y="31"/>
                      <a:pt x="102" y="106"/>
                    </a:cubicBezTo>
                    <a:cubicBezTo>
                      <a:pt x="0" y="207"/>
                      <a:pt x="0" y="386"/>
                      <a:pt x="102" y="488"/>
                    </a:cubicBezTo>
                    <a:cubicBezTo>
                      <a:pt x="159" y="545"/>
                      <a:pt x="229" y="574"/>
                      <a:pt x="299" y="574"/>
                    </a:cubicBezTo>
                    <a:cubicBezTo>
                      <a:pt x="369" y="574"/>
                      <a:pt x="439" y="545"/>
                      <a:pt x="497" y="488"/>
                    </a:cubicBezTo>
                    <a:cubicBezTo>
                      <a:pt x="718" y="295"/>
                      <a:pt x="532" y="0"/>
                      <a:pt x="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12202673" y="2533515"/>
                <a:ext cx="42190" cy="33417"/>
              </a:xfrm>
              <a:custGeom>
                <a:avLst/>
                <a:gdLst/>
                <a:ahLst/>
                <a:cxnLst/>
                <a:rect l="l" t="t" r="r" b="b"/>
                <a:pathLst>
                  <a:path w="731" h="579" extrusionOk="0">
                    <a:moveTo>
                      <a:pt x="306" y="0"/>
                    </a:moveTo>
                    <a:cubicBezTo>
                      <a:pt x="236" y="0"/>
                      <a:pt x="166" y="29"/>
                      <a:pt x="115" y="86"/>
                    </a:cubicBezTo>
                    <a:cubicBezTo>
                      <a:pt x="1" y="188"/>
                      <a:pt x="1" y="366"/>
                      <a:pt x="115" y="481"/>
                    </a:cubicBezTo>
                    <a:cubicBezTo>
                      <a:pt x="176" y="550"/>
                      <a:pt x="246" y="579"/>
                      <a:pt x="314" y="579"/>
                    </a:cubicBezTo>
                    <a:cubicBezTo>
                      <a:pt x="534" y="579"/>
                      <a:pt x="731" y="281"/>
                      <a:pt x="497" y="86"/>
                    </a:cubicBezTo>
                    <a:cubicBezTo>
                      <a:pt x="447"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12096881" y="2427492"/>
                <a:ext cx="38438" cy="31166"/>
              </a:xfrm>
              <a:custGeom>
                <a:avLst/>
                <a:gdLst/>
                <a:ahLst/>
                <a:cxnLst/>
                <a:rect l="l" t="t" r="r" b="b"/>
                <a:pathLst>
                  <a:path w="666" h="540" extrusionOk="0">
                    <a:moveTo>
                      <a:pt x="295" y="1"/>
                    </a:moveTo>
                    <a:cubicBezTo>
                      <a:pt x="223" y="1"/>
                      <a:pt x="153" y="26"/>
                      <a:pt x="102" y="77"/>
                    </a:cubicBezTo>
                    <a:cubicBezTo>
                      <a:pt x="0" y="192"/>
                      <a:pt x="0" y="357"/>
                      <a:pt x="102" y="472"/>
                    </a:cubicBezTo>
                    <a:cubicBezTo>
                      <a:pt x="158" y="519"/>
                      <a:pt x="220" y="540"/>
                      <a:pt x="279" y="540"/>
                    </a:cubicBezTo>
                    <a:cubicBezTo>
                      <a:pt x="486" y="540"/>
                      <a:pt x="665" y="285"/>
                      <a:pt x="497" y="77"/>
                    </a:cubicBezTo>
                    <a:cubicBezTo>
                      <a:pt x="440" y="26"/>
                      <a:pt x="366"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11990281" y="2321123"/>
                <a:ext cx="41497" cy="33128"/>
              </a:xfrm>
              <a:custGeom>
                <a:avLst/>
                <a:gdLst/>
                <a:ahLst/>
                <a:cxnLst/>
                <a:rect l="l" t="t" r="r" b="b"/>
                <a:pathLst>
                  <a:path w="719" h="574" extrusionOk="0">
                    <a:moveTo>
                      <a:pt x="300" y="0"/>
                    </a:moveTo>
                    <a:cubicBezTo>
                      <a:pt x="230" y="0"/>
                      <a:pt x="160" y="29"/>
                      <a:pt x="103" y="86"/>
                    </a:cubicBezTo>
                    <a:cubicBezTo>
                      <a:pt x="1" y="188"/>
                      <a:pt x="1" y="366"/>
                      <a:pt x="103" y="468"/>
                    </a:cubicBezTo>
                    <a:cubicBezTo>
                      <a:pt x="168" y="543"/>
                      <a:pt x="242" y="573"/>
                      <a:pt x="313" y="573"/>
                    </a:cubicBezTo>
                    <a:cubicBezTo>
                      <a:pt x="533" y="573"/>
                      <a:pt x="719" y="279"/>
                      <a:pt x="497"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11883739" y="2215100"/>
                <a:ext cx="42190" cy="32898"/>
              </a:xfrm>
              <a:custGeom>
                <a:avLst/>
                <a:gdLst/>
                <a:ahLst/>
                <a:cxnLst/>
                <a:rect l="l" t="t" r="r" b="b"/>
                <a:pathLst>
                  <a:path w="731" h="570" extrusionOk="0">
                    <a:moveTo>
                      <a:pt x="306" y="1"/>
                    </a:moveTo>
                    <a:cubicBezTo>
                      <a:pt x="236" y="1"/>
                      <a:pt x="166" y="26"/>
                      <a:pt x="115" y="77"/>
                    </a:cubicBezTo>
                    <a:cubicBezTo>
                      <a:pt x="1" y="192"/>
                      <a:pt x="1" y="357"/>
                      <a:pt x="115" y="472"/>
                    </a:cubicBezTo>
                    <a:cubicBezTo>
                      <a:pt x="175" y="541"/>
                      <a:pt x="246" y="570"/>
                      <a:pt x="314" y="570"/>
                    </a:cubicBezTo>
                    <a:cubicBezTo>
                      <a:pt x="533" y="570"/>
                      <a:pt x="730" y="271"/>
                      <a:pt x="497" y="77"/>
                    </a:cubicBezTo>
                    <a:cubicBezTo>
                      <a:pt x="446" y="26"/>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11777889" y="2108731"/>
                <a:ext cx="38438" cy="31282"/>
              </a:xfrm>
              <a:custGeom>
                <a:avLst/>
                <a:gdLst/>
                <a:ahLst/>
                <a:cxnLst/>
                <a:rect l="l" t="t" r="r" b="b"/>
                <a:pathLst>
                  <a:path w="666" h="542" extrusionOk="0">
                    <a:moveTo>
                      <a:pt x="300" y="0"/>
                    </a:moveTo>
                    <a:cubicBezTo>
                      <a:pt x="230" y="0"/>
                      <a:pt x="160" y="29"/>
                      <a:pt x="103" y="86"/>
                    </a:cubicBezTo>
                    <a:cubicBezTo>
                      <a:pt x="1" y="188"/>
                      <a:pt x="1" y="367"/>
                      <a:pt x="103" y="468"/>
                    </a:cubicBezTo>
                    <a:cubicBezTo>
                      <a:pt x="160" y="520"/>
                      <a:pt x="223" y="542"/>
                      <a:pt x="283" y="542"/>
                    </a:cubicBezTo>
                    <a:cubicBezTo>
                      <a:pt x="489" y="542"/>
                      <a:pt x="665" y="284"/>
                      <a:pt x="498"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11671347" y="2002188"/>
                <a:ext cx="41497" cy="33128"/>
              </a:xfrm>
              <a:custGeom>
                <a:avLst/>
                <a:gdLst/>
                <a:ahLst/>
                <a:cxnLst/>
                <a:rect l="l" t="t" r="r" b="b"/>
                <a:pathLst>
                  <a:path w="719" h="574" extrusionOk="0">
                    <a:moveTo>
                      <a:pt x="306" y="0"/>
                    </a:moveTo>
                    <a:cubicBezTo>
                      <a:pt x="236" y="0"/>
                      <a:pt x="166" y="29"/>
                      <a:pt x="115" y="86"/>
                    </a:cubicBezTo>
                    <a:cubicBezTo>
                      <a:pt x="1" y="188"/>
                      <a:pt x="1" y="366"/>
                      <a:pt x="115" y="468"/>
                    </a:cubicBezTo>
                    <a:cubicBezTo>
                      <a:pt x="177" y="543"/>
                      <a:pt x="249" y="573"/>
                      <a:pt x="318" y="573"/>
                    </a:cubicBezTo>
                    <a:cubicBezTo>
                      <a:pt x="532" y="573"/>
                      <a:pt x="719" y="279"/>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11564805" y="1896165"/>
                <a:ext cx="39015" cy="31166"/>
              </a:xfrm>
              <a:custGeom>
                <a:avLst/>
                <a:gdLst/>
                <a:ahLst/>
                <a:cxnLst/>
                <a:rect l="l" t="t" r="r" b="b"/>
                <a:pathLst>
                  <a:path w="676" h="540" extrusionOk="0">
                    <a:moveTo>
                      <a:pt x="306" y="0"/>
                    </a:moveTo>
                    <a:cubicBezTo>
                      <a:pt x="236" y="0"/>
                      <a:pt x="166" y="26"/>
                      <a:pt x="115" y="77"/>
                    </a:cubicBezTo>
                    <a:cubicBezTo>
                      <a:pt x="0" y="191"/>
                      <a:pt x="0" y="357"/>
                      <a:pt x="115" y="471"/>
                    </a:cubicBezTo>
                    <a:cubicBezTo>
                      <a:pt x="171" y="519"/>
                      <a:pt x="232" y="540"/>
                      <a:pt x="291" y="540"/>
                    </a:cubicBezTo>
                    <a:cubicBezTo>
                      <a:pt x="498" y="540"/>
                      <a:pt x="675" y="285"/>
                      <a:pt x="497" y="77"/>
                    </a:cubicBezTo>
                    <a:cubicBezTo>
                      <a:pt x="446" y="26"/>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11458955" y="1789796"/>
                <a:ext cx="41497" cy="33128"/>
              </a:xfrm>
              <a:custGeom>
                <a:avLst/>
                <a:gdLst/>
                <a:ahLst/>
                <a:cxnLst/>
                <a:rect l="l" t="t" r="r" b="b"/>
                <a:pathLst>
                  <a:path w="719" h="574" extrusionOk="0">
                    <a:moveTo>
                      <a:pt x="300" y="0"/>
                    </a:moveTo>
                    <a:cubicBezTo>
                      <a:pt x="230" y="0"/>
                      <a:pt x="160" y="29"/>
                      <a:pt x="103" y="86"/>
                    </a:cubicBezTo>
                    <a:cubicBezTo>
                      <a:pt x="1" y="188"/>
                      <a:pt x="1" y="366"/>
                      <a:pt x="103" y="468"/>
                    </a:cubicBezTo>
                    <a:cubicBezTo>
                      <a:pt x="168" y="543"/>
                      <a:pt x="242" y="573"/>
                      <a:pt x="313" y="573"/>
                    </a:cubicBezTo>
                    <a:cubicBezTo>
                      <a:pt x="532" y="573"/>
                      <a:pt x="719" y="279"/>
                      <a:pt x="497"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11352413" y="1683196"/>
                <a:ext cx="39073" cy="31686"/>
              </a:xfrm>
              <a:custGeom>
                <a:avLst/>
                <a:gdLst/>
                <a:ahLst/>
                <a:cxnLst/>
                <a:rect l="l" t="t" r="r" b="b"/>
                <a:pathLst>
                  <a:path w="677" h="549" extrusionOk="0">
                    <a:moveTo>
                      <a:pt x="306" y="1"/>
                    </a:moveTo>
                    <a:cubicBezTo>
                      <a:pt x="236" y="1"/>
                      <a:pt x="166" y="29"/>
                      <a:pt x="115" y="87"/>
                    </a:cubicBezTo>
                    <a:cubicBezTo>
                      <a:pt x="0" y="189"/>
                      <a:pt x="0" y="367"/>
                      <a:pt x="115" y="481"/>
                    </a:cubicBezTo>
                    <a:cubicBezTo>
                      <a:pt x="170" y="528"/>
                      <a:pt x="230" y="548"/>
                      <a:pt x="288" y="548"/>
                    </a:cubicBezTo>
                    <a:cubicBezTo>
                      <a:pt x="497" y="548"/>
                      <a:pt x="676" y="286"/>
                      <a:pt x="497" y="87"/>
                    </a:cubicBezTo>
                    <a:cubicBezTo>
                      <a:pt x="446" y="29"/>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1"/>
              <p:cNvSpPr/>
              <p:nvPr/>
            </p:nvSpPr>
            <p:spPr>
              <a:xfrm>
                <a:off x="12426088" y="2949008"/>
                <a:ext cx="38496" cy="31224"/>
              </a:xfrm>
              <a:custGeom>
                <a:avLst/>
                <a:gdLst/>
                <a:ahLst/>
                <a:cxnLst/>
                <a:rect l="l" t="t" r="r" b="b"/>
                <a:pathLst>
                  <a:path w="667" h="541" extrusionOk="0">
                    <a:moveTo>
                      <a:pt x="284" y="1"/>
                    </a:moveTo>
                    <a:cubicBezTo>
                      <a:pt x="225" y="1"/>
                      <a:pt x="162" y="21"/>
                      <a:pt x="103" y="69"/>
                    </a:cubicBezTo>
                    <a:cubicBezTo>
                      <a:pt x="1" y="183"/>
                      <a:pt x="1" y="349"/>
                      <a:pt x="103" y="464"/>
                    </a:cubicBezTo>
                    <a:cubicBezTo>
                      <a:pt x="160" y="515"/>
                      <a:pt x="230" y="540"/>
                      <a:pt x="300" y="540"/>
                    </a:cubicBezTo>
                    <a:cubicBezTo>
                      <a:pt x="370" y="540"/>
                      <a:pt x="440" y="515"/>
                      <a:pt x="497" y="464"/>
                    </a:cubicBezTo>
                    <a:cubicBezTo>
                      <a:pt x="666" y="255"/>
                      <a:pt x="495" y="1"/>
                      <a:pt x="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a:off x="12319546" y="2841080"/>
                <a:ext cx="42074" cy="33128"/>
              </a:xfrm>
              <a:custGeom>
                <a:avLst/>
                <a:gdLst/>
                <a:ahLst/>
                <a:cxnLst/>
                <a:rect l="l" t="t" r="r" b="b"/>
                <a:pathLst>
                  <a:path w="729" h="574" extrusionOk="0">
                    <a:moveTo>
                      <a:pt x="320" y="0"/>
                    </a:moveTo>
                    <a:cubicBezTo>
                      <a:pt x="250" y="0"/>
                      <a:pt x="177" y="31"/>
                      <a:pt x="115" y="105"/>
                    </a:cubicBezTo>
                    <a:cubicBezTo>
                      <a:pt x="0" y="207"/>
                      <a:pt x="0" y="385"/>
                      <a:pt x="115" y="487"/>
                    </a:cubicBezTo>
                    <a:cubicBezTo>
                      <a:pt x="166" y="545"/>
                      <a:pt x="236" y="573"/>
                      <a:pt x="306" y="573"/>
                    </a:cubicBezTo>
                    <a:cubicBezTo>
                      <a:pt x="376" y="573"/>
                      <a:pt x="446" y="545"/>
                      <a:pt x="497" y="487"/>
                    </a:cubicBezTo>
                    <a:cubicBezTo>
                      <a:pt x="728" y="295"/>
                      <a:pt x="537" y="0"/>
                      <a:pt x="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12213004" y="2736327"/>
                <a:ext cx="39131" cy="31282"/>
              </a:xfrm>
              <a:custGeom>
                <a:avLst/>
                <a:gdLst/>
                <a:ahLst/>
                <a:cxnLst/>
                <a:rect l="l" t="t" r="r" b="b"/>
                <a:pathLst>
                  <a:path w="678" h="542" extrusionOk="0">
                    <a:moveTo>
                      <a:pt x="295" y="0"/>
                    </a:moveTo>
                    <a:cubicBezTo>
                      <a:pt x="235" y="0"/>
                      <a:pt x="172" y="22"/>
                      <a:pt x="115" y="74"/>
                    </a:cubicBezTo>
                    <a:cubicBezTo>
                      <a:pt x="0" y="176"/>
                      <a:pt x="0" y="354"/>
                      <a:pt x="115" y="456"/>
                    </a:cubicBezTo>
                    <a:cubicBezTo>
                      <a:pt x="166" y="513"/>
                      <a:pt x="236" y="542"/>
                      <a:pt x="307" y="542"/>
                    </a:cubicBezTo>
                    <a:cubicBezTo>
                      <a:pt x="379" y="542"/>
                      <a:pt x="452" y="513"/>
                      <a:pt x="509" y="456"/>
                    </a:cubicBezTo>
                    <a:cubicBezTo>
                      <a:pt x="677" y="259"/>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a:off x="12107154" y="2630073"/>
                <a:ext cx="38438" cy="31166"/>
              </a:xfrm>
              <a:custGeom>
                <a:avLst/>
                <a:gdLst/>
                <a:ahLst/>
                <a:cxnLst/>
                <a:rect l="l" t="t" r="r" b="b"/>
                <a:pathLst>
                  <a:path w="666" h="540" extrusionOk="0">
                    <a:moveTo>
                      <a:pt x="284" y="0"/>
                    </a:moveTo>
                    <a:cubicBezTo>
                      <a:pt x="224" y="0"/>
                      <a:pt x="161" y="21"/>
                      <a:pt x="102" y="69"/>
                    </a:cubicBezTo>
                    <a:cubicBezTo>
                      <a:pt x="1" y="183"/>
                      <a:pt x="1" y="349"/>
                      <a:pt x="102" y="463"/>
                    </a:cubicBezTo>
                    <a:cubicBezTo>
                      <a:pt x="160" y="514"/>
                      <a:pt x="230" y="540"/>
                      <a:pt x="300" y="540"/>
                    </a:cubicBezTo>
                    <a:cubicBezTo>
                      <a:pt x="370" y="540"/>
                      <a:pt x="440" y="514"/>
                      <a:pt x="497" y="463"/>
                    </a:cubicBezTo>
                    <a:cubicBezTo>
                      <a:pt x="666" y="255"/>
                      <a:pt x="494"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a:off x="12000612" y="2522088"/>
                <a:ext cx="42017" cy="33128"/>
              </a:xfrm>
              <a:custGeom>
                <a:avLst/>
                <a:gdLst/>
                <a:ahLst/>
                <a:cxnLst/>
                <a:rect l="l" t="t" r="r" b="b"/>
                <a:pathLst>
                  <a:path w="728" h="574" extrusionOk="0">
                    <a:moveTo>
                      <a:pt x="320" y="1"/>
                    </a:moveTo>
                    <a:cubicBezTo>
                      <a:pt x="250" y="1"/>
                      <a:pt x="177" y="32"/>
                      <a:pt x="115" y="106"/>
                    </a:cubicBezTo>
                    <a:cubicBezTo>
                      <a:pt x="0" y="208"/>
                      <a:pt x="0" y="386"/>
                      <a:pt x="115" y="488"/>
                    </a:cubicBezTo>
                    <a:cubicBezTo>
                      <a:pt x="166" y="545"/>
                      <a:pt x="236" y="574"/>
                      <a:pt x="306" y="574"/>
                    </a:cubicBezTo>
                    <a:cubicBezTo>
                      <a:pt x="376" y="574"/>
                      <a:pt x="446" y="545"/>
                      <a:pt x="497" y="488"/>
                    </a:cubicBezTo>
                    <a:cubicBezTo>
                      <a:pt x="728" y="295"/>
                      <a:pt x="537"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a:off x="11894012" y="2417392"/>
                <a:ext cx="39131" cy="31455"/>
              </a:xfrm>
              <a:custGeom>
                <a:avLst/>
                <a:gdLst/>
                <a:ahLst/>
                <a:cxnLst/>
                <a:rect l="l" t="t" r="r" b="b"/>
                <a:pathLst>
                  <a:path w="678" h="545" extrusionOk="0">
                    <a:moveTo>
                      <a:pt x="295" y="0"/>
                    </a:moveTo>
                    <a:cubicBezTo>
                      <a:pt x="235" y="0"/>
                      <a:pt x="173" y="22"/>
                      <a:pt x="115" y="74"/>
                    </a:cubicBezTo>
                    <a:cubicBezTo>
                      <a:pt x="1" y="176"/>
                      <a:pt x="1" y="354"/>
                      <a:pt x="115" y="468"/>
                    </a:cubicBezTo>
                    <a:cubicBezTo>
                      <a:pt x="166" y="519"/>
                      <a:pt x="236" y="545"/>
                      <a:pt x="308" y="545"/>
                    </a:cubicBezTo>
                    <a:cubicBezTo>
                      <a:pt x="380" y="545"/>
                      <a:pt x="453" y="519"/>
                      <a:pt x="510" y="468"/>
                    </a:cubicBezTo>
                    <a:cubicBezTo>
                      <a:pt x="678" y="261"/>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11788220" y="2310561"/>
                <a:ext cx="33128" cy="32147"/>
              </a:xfrm>
              <a:custGeom>
                <a:avLst/>
                <a:gdLst/>
                <a:ahLst/>
                <a:cxnLst/>
                <a:rect l="l" t="t" r="r" b="b"/>
                <a:pathLst>
                  <a:path w="574" h="557" extrusionOk="0">
                    <a:moveTo>
                      <a:pt x="300" y="1"/>
                    </a:moveTo>
                    <a:cubicBezTo>
                      <a:pt x="234" y="1"/>
                      <a:pt x="168" y="25"/>
                      <a:pt x="115" y="78"/>
                    </a:cubicBezTo>
                    <a:cubicBezTo>
                      <a:pt x="0" y="193"/>
                      <a:pt x="0" y="358"/>
                      <a:pt x="115" y="473"/>
                    </a:cubicBezTo>
                    <a:cubicBezTo>
                      <a:pt x="169" y="531"/>
                      <a:pt x="236" y="557"/>
                      <a:pt x="302" y="557"/>
                    </a:cubicBezTo>
                    <a:cubicBezTo>
                      <a:pt x="440" y="557"/>
                      <a:pt x="573" y="445"/>
                      <a:pt x="573" y="282"/>
                    </a:cubicBezTo>
                    <a:cubicBezTo>
                      <a:pt x="573" y="109"/>
                      <a:pt x="438"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a:off x="11681620" y="2204423"/>
                <a:ext cx="33879" cy="31743"/>
              </a:xfrm>
              <a:custGeom>
                <a:avLst/>
                <a:gdLst/>
                <a:ahLst/>
                <a:cxnLst/>
                <a:rect l="l" t="t" r="r" b="b"/>
                <a:pathLst>
                  <a:path w="587" h="550" extrusionOk="0">
                    <a:moveTo>
                      <a:pt x="306" y="0"/>
                    </a:moveTo>
                    <a:cubicBezTo>
                      <a:pt x="238" y="0"/>
                      <a:pt x="169" y="26"/>
                      <a:pt x="115" y="84"/>
                    </a:cubicBezTo>
                    <a:cubicBezTo>
                      <a:pt x="1" y="186"/>
                      <a:pt x="1" y="364"/>
                      <a:pt x="115" y="466"/>
                    </a:cubicBezTo>
                    <a:cubicBezTo>
                      <a:pt x="169" y="524"/>
                      <a:pt x="238" y="549"/>
                      <a:pt x="306" y="549"/>
                    </a:cubicBezTo>
                    <a:cubicBezTo>
                      <a:pt x="447" y="549"/>
                      <a:pt x="587" y="438"/>
                      <a:pt x="587" y="275"/>
                    </a:cubicBezTo>
                    <a:cubicBezTo>
                      <a:pt x="587" y="111"/>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a:off x="11575828" y="2097823"/>
                <a:ext cx="33128" cy="32147"/>
              </a:xfrm>
              <a:custGeom>
                <a:avLst/>
                <a:gdLst/>
                <a:ahLst/>
                <a:cxnLst/>
                <a:rect l="l" t="t" r="r" b="b"/>
                <a:pathLst>
                  <a:path w="574" h="557" extrusionOk="0">
                    <a:moveTo>
                      <a:pt x="298" y="1"/>
                    </a:moveTo>
                    <a:cubicBezTo>
                      <a:pt x="230" y="1"/>
                      <a:pt x="160" y="27"/>
                      <a:pt x="102" y="84"/>
                    </a:cubicBezTo>
                    <a:cubicBezTo>
                      <a:pt x="0" y="199"/>
                      <a:pt x="0" y="365"/>
                      <a:pt x="102" y="479"/>
                    </a:cubicBezTo>
                    <a:cubicBezTo>
                      <a:pt x="159" y="532"/>
                      <a:pt x="228" y="557"/>
                      <a:pt x="296" y="557"/>
                    </a:cubicBezTo>
                    <a:cubicBezTo>
                      <a:pt x="438" y="557"/>
                      <a:pt x="573" y="448"/>
                      <a:pt x="573" y="275"/>
                    </a:cubicBezTo>
                    <a:cubicBezTo>
                      <a:pt x="573" y="112"/>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a:off x="11470729" y="1991684"/>
                <a:ext cx="31628" cy="31686"/>
              </a:xfrm>
              <a:custGeom>
                <a:avLst/>
                <a:gdLst/>
                <a:ahLst/>
                <a:cxnLst/>
                <a:rect l="l" t="t" r="r" b="b"/>
                <a:pathLst>
                  <a:path w="548" h="549" extrusionOk="0">
                    <a:moveTo>
                      <a:pt x="281" y="1"/>
                    </a:moveTo>
                    <a:cubicBezTo>
                      <a:pt x="128" y="1"/>
                      <a:pt x="0" y="128"/>
                      <a:pt x="0" y="281"/>
                    </a:cubicBezTo>
                    <a:cubicBezTo>
                      <a:pt x="0" y="434"/>
                      <a:pt x="128" y="548"/>
                      <a:pt x="281" y="548"/>
                    </a:cubicBezTo>
                    <a:cubicBezTo>
                      <a:pt x="433" y="548"/>
                      <a:pt x="548" y="434"/>
                      <a:pt x="548" y="281"/>
                    </a:cubicBezTo>
                    <a:cubicBezTo>
                      <a:pt x="548" y="128"/>
                      <a:pt x="43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11355991" y="1884218"/>
                <a:ext cx="42017" cy="33128"/>
              </a:xfrm>
              <a:custGeom>
                <a:avLst/>
                <a:gdLst/>
                <a:ahLst/>
                <a:cxnLst/>
                <a:rect l="l" t="t" r="r" b="b"/>
                <a:pathLst>
                  <a:path w="728" h="574" extrusionOk="0">
                    <a:moveTo>
                      <a:pt x="408" y="0"/>
                    </a:moveTo>
                    <a:cubicBezTo>
                      <a:pt x="191" y="0"/>
                      <a:pt x="0" y="295"/>
                      <a:pt x="231" y="487"/>
                    </a:cubicBezTo>
                    <a:cubicBezTo>
                      <a:pt x="282" y="545"/>
                      <a:pt x="352" y="573"/>
                      <a:pt x="422" y="573"/>
                    </a:cubicBezTo>
                    <a:cubicBezTo>
                      <a:pt x="492" y="573"/>
                      <a:pt x="562" y="545"/>
                      <a:pt x="613" y="487"/>
                    </a:cubicBezTo>
                    <a:cubicBezTo>
                      <a:pt x="728" y="386"/>
                      <a:pt x="728" y="207"/>
                      <a:pt x="613" y="105"/>
                    </a:cubicBezTo>
                    <a:cubicBezTo>
                      <a:pt x="551" y="31"/>
                      <a:pt x="47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11249911" y="1777964"/>
                <a:ext cx="41555" cy="33013"/>
              </a:xfrm>
              <a:custGeom>
                <a:avLst/>
                <a:gdLst/>
                <a:ahLst/>
                <a:cxnLst/>
                <a:rect l="l" t="t" r="r" b="b"/>
                <a:pathLst>
                  <a:path w="720" h="572" extrusionOk="0">
                    <a:moveTo>
                      <a:pt x="410" y="0"/>
                    </a:moveTo>
                    <a:cubicBezTo>
                      <a:pt x="189" y="0"/>
                      <a:pt x="0" y="292"/>
                      <a:pt x="223" y="495"/>
                    </a:cubicBezTo>
                    <a:cubicBezTo>
                      <a:pt x="280" y="546"/>
                      <a:pt x="350" y="571"/>
                      <a:pt x="420" y="571"/>
                    </a:cubicBezTo>
                    <a:cubicBezTo>
                      <a:pt x="490" y="571"/>
                      <a:pt x="560" y="546"/>
                      <a:pt x="618" y="495"/>
                    </a:cubicBezTo>
                    <a:cubicBezTo>
                      <a:pt x="719" y="380"/>
                      <a:pt x="719" y="215"/>
                      <a:pt x="618" y="100"/>
                    </a:cubicBezTo>
                    <a:cubicBezTo>
                      <a:pt x="553" y="30"/>
                      <a:pt x="480"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12332012" y="3044065"/>
                <a:ext cx="31686" cy="31686"/>
              </a:xfrm>
              <a:custGeom>
                <a:avLst/>
                <a:gdLst/>
                <a:ahLst/>
                <a:cxnLst/>
                <a:rect l="l" t="t" r="r" b="b"/>
                <a:pathLst>
                  <a:path w="549" h="549" extrusionOk="0">
                    <a:moveTo>
                      <a:pt x="268" y="1"/>
                    </a:moveTo>
                    <a:cubicBezTo>
                      <a:pt x="116" y="1"/>
                      <a:pt x="1" y="128"/>
                      <a:pt x="1" y="281"/>
                    </a:cubicBezTo>
                    <a:cubicBezTo>
                      <a:pt x="1" y="434"/>
                      <a:pt x="116" y="548"/>
                      <a:pt x="268" y="548"/>
                    </a:cubicBezTo>
                    <a:cubicBezTo>
                      <a:pt x="421" y="548"/>
                      <a:pt x="548" y="434"/>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a:off x="12224027" y="2938446"/>
                <a:ext cx="38380" cy="31282"/>
              </a:xfrm>
              <a:custGeom>
                <a:avLst/>
                <a:gdLst/>
                <a:ahLst/>
                <a:cxnLst/>
                <a:rect l="l" t="t" r="r" b="b"/>
                <a:pathLst>
                  <a:path w="665" h="542" extrusionOk="0">
                    <a:moveTo>
                      <a:pt x="287" y="0"/>
                    </a:moveTo>
                    <a:cubicBezTo>
                      <a:pt x="226" y="0"/>
                      <a:pt x="162" y="22"/>
                      <a:pt x="102" y="74"/>
                    </a:cubicBezTo>
                    <a:cubicBezTo>
                      <a:pt x="0" y="175"/>
                      <a:pt x="0" y="354"/>
                      <a:pt x="102" y="456"/>
                    </a:cubicBezTo>
                    <a:cubicBezTo>
                      <a:pt x="159" y="513"/>
                      <a:pt x="229" y="542"/>
                      <a:pt x="299" y="542"/>
                    </a:cubicBezTo>
                    <a:cubicBezTo>
                      <a:pt x="369" y="542"/>
                      <a:pt x="439" y="513"/>
                      <a:pt x="497" y="456"/>
                    </a:cubicBezTo>
                    <a:cubicBezTo>
                      <a:pt x="664" y="258"/>
                      <a:pt x="496"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12117427" y="2832134"/>
                <a:ext cx="39015" cy="31224"/>
              </a:xfrm>
              <a:custGeom>
                <a:avLst/>
                <a:gdLst/>
                <a:ahLst/>
                <a:cxnLst/>
                <a:rect l="l" t="t" r="r" b="b"/>
                <a:pathLst>
                  <a:path w="676" h="541" extrusionOk="0">
                    <a:moveTo>
                      <a:pt x="292" y="1"/>
                    </a:moveTo>
                    <a:cubicBezTo>
                      <a:pt x="233" y="1"/>
                      <a:pt x="172" y="21"/>
                      <a:pt x="115" y="69"/>
                    </a:cubicBezTo>
                    <a:cubicBezTo>
                      <a:pt x="1" y="184"/>
                      <a:pt x="1" y="349"/>
                      <a:pt x="115" y="464"/>
                    </a:cubicBezTo>
                    <a:cubicBezTo>
                      <a:pt x="166" y="515"/>
                      <a:pt x="236" y="540"/>
                      <a:pt x="306" y="540"/>
                    </a:cubicBezTo>
                    <a:cubicBezTo>
                      <a:pt x="376" y="540"/>
                      <a:pt x="446" y="515"/>
                      <a:pt x="497" y="464"/>
                    </a:cubicBezTo>
                    <a:cubicBezTo>
                      <a:pt x="676" y="256"/>
                      <a:pt x="499"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12011635" y="2724207"/>
                <a:ext cx="41497" cy="33128"/>
              </a:xfrm>
              <a:custGeom>
                <a:avLst/>
                <a:gdLst/>
                <a:ahLst/>
                <a:cxnLst/>
                <a:rect l="l" t="t" r="r" b="b"/>
                <a:pathLst>
                  <a:path w="719" h="574" extrusionOk="0">
                    <a:moveTo>
                      <a:pt x="307" y="1"/>
                    </a:moveTo>
                    <a:cubicBezTo>
                      <a:pt x="237" y="1"/>
                      <a:pt x="164" y="31"/>
                      <a:pt x="102" y="106"/>
                    </a:cubicBezTo>
                    <a:cubicBezTo>
                      <a:pt x="0" y="208"/>
                      <a:pt x="0" y="386"/>
                      <a:pt x="102" y="488"/>
                    </a:cubicBezTo>
                    <a:cubicBezTo>
                      <a:pt x="153" y="545"/>
                      <a:pt x="223" y="574"/>
                      <a:pt x="295" y="574"/>
                    </a:cubicBezTo>
                    <a:cubicBezTo>
                      <a:pt x="366" y="574"/>
                      <a:pt x="439" y="545"/>
                      <a:pt x="497" y="488"/>
                    </a:cubicBezTo>
                    <a:cubicBezTo>
                      <a:pt x="718" y="295"/>
                      <a:pt x="525"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11905036" y="2619453"/>
                <a:ext cx="38438" cy="31512"/>
              </a:xfrm>
              <a:custGeom>
                <a:avLst/>
                <a:gdLst/>
                <a:ahLst/>
                <a:cxnLst/>
                <a:rect l="l" t="t" r="r" b="b"/>
                <a:pathLst>
                  <a:path w="666" h="546" extrusionOk="0">
                    <a:moveTo>
                      <a:pt x="287" y="1"/>
                    </a:moveTo>
                    <a:cubicBezTo>
                      <a:pt x="227" y="1"/>
                      <a:pt x="163" y="23"/>
                      <a:pt x="103" y="74"/>
                    </a:cubicBezTo>
                    <a:cubicBezTo>
                      <a:pt x="1" y="176"/>
                      <a:pt x="1" y="354"/>
                      <a:pt x="103" y="469"/>
                    </a:cubicBezTo>
                    <a:cubicBezTo>
                      <a:pt x="160" y="520"/>
                      <a:pt x="230" y="545"/>
                      <a:pt x="300" y="545"/>
                    </a:cubicBezTo>
                    <a:cubicBezTo>
                      <a:pt x="370" y="545"/>
                      <a:pt x="440" y="520"/>
                      <a:pt x="497" y="469"/>
                    </a:cubicBezTo>
                    <a:cubicBezTo>
                      <a:pt x="665" y="262"/>
                      <a:pt x="496"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11798493" y="2511526"/>
                <a:ext cx="42190" cy="32898"/>
              </a:xfrm>
              <a:custGeom>
                <a:avLst/>
                <a:gdLst/>
                <a:ahLst/>
                <a:cxnLst/>
                <a:rect l="l" t="t" r="r" b="b"/>
                <a:pathLst>
                  <a:path w="731" h="570" extrusionOk="0">
                    <a:moveTo>
                      <a:pt x="314" y="0"/>
                    </a:moveTo>
                    <a:cubicBezTo>
                      <a:pt x="246" y="0"/>
                      <a:pt x="175" y="29"/>
                      <a:pt x="115" y="98"/>
                    </a:cubicBezTo>
                    <a:cubicBezTo>
                      <a:pt x="0" y="213"/>
                      <a:pt x="0" y="378"/>
                      <a:pt x="115" y="493"/>
                    </a:cubicBezTo>
                    <a:cubicBezTo>
                      <a:pt x="166" y="544"/>
                      <a:pt x="236" y="569"/>
                      <a:pt x="306" y="569"/>
                    </a:cubicBezTo>
                    <a:cubicBezTo>
                      <a:pt x="376" y="569"/>
                      <a:pt x="446" y="544"/>
                      <a:pt x="497" y="493"/>
                    </a:cubicBezTo>
                    <a:cubicBezTo>
                      <a:pt x="730" y="298"/>
                      <a:pt x="533" y="0"/>
                      <a:pt x="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11692644" y="2407061"/>
                <a:ext cx="38438" cy="31339"/>
              </a:xfrm>
              <a:custGeom>
                <a:avLst/>
                <a:gdLst/>
                <a:ahLst/>
                <a:cxnLst/>
                <a:rect l="l" t="t" r="r" b="b"/>
                <a:pathLst>
                  <a:path w="666" h="543" extrusionOk="0">
                    <a:moveTo>
                      <a:pt x="283" y="1"/>
                    </a:moveTo>
                    <a:cubicBezTo>
                      <a:pt x="223" y="1"/>
                      <a:pt x="160" y="23"/>
                      <a:pt x="103" y="74"/>
                    </a:cubicBezTo>
                    <a:cubicBezTo>
                      <a:pt x="1" y="176"/>
                      <a:pt x="1" y="355"/>
                      <a:pt x="103" y="456"/>
                    </a:cubicBezTo>
                    <a:cubicBezTo>
                      <a:pt x="154" y="514"/>
                      <a:pt x="224" y="542"/>
                      <a:pt x="295" y="542"/>
                    </a:cubicBezTo>
                    <a:cubicBezTo>
                      <a:pt x="367" y="542"/>
                      <a:pt x="440" y="514"/>
                      <a:pt x="497" y="456"/>
                    </a:cubicBezTo>
                    <a:cubicBezTo>
                      <a:pt x="665" y="259"/>
                      <a:pt x="489" y="1"/>
                      <a:pt x="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11586102" y="2300346"/>
                <a:ext cx="39073" cy="31108"/>
              </a:xfrm>
              <a:custGeom>
                <a:avLst/>
                <a:gdLst/>
                <a:ahLst/>
                <a:cxnLst/>
                <a:rect l="l" t="t" r="r" b="b"/>
                <a:pathLst>
                  <a:path w="677" h="539" extrusionOk="0">
                    <a:moveTo>
                      <a:pt x="306" y="1"/>
                    </a:moveTo>
                    <a:cubicBezTo>
                      <a:pt x="236" y="1"/>
                      <a:pt x="166" y="26"/>
                      <a:pt x="115" y="77"/>
                    </a:cubicBezTo>
                    <a:cubicBezTo>
                      <a:pt x="1" y="192"/>
                      <a:pt x="1" y="357"/>
                      <a:pt x="115" y="472"/>
                    </a:cubicBezTo>
                    <a:cubicBezTo>
                      <a:pt x="170" y="519"/>
                      <a:pt x="230" y="539"/>
                      <a:pt x="288" y="539"/>
                    </a:cubicBezTo>
                    <a:cubicBezTo>
                      <a:pt x="497" y="539"/>
                      <a:pt x="677" y="277"/>
                      <a:pt x="497" y="77"/>
                    </a:cubicBezTo>
                    <a:cubicBezTo>
                      <a:pt x="446" y="26"/>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a:off x="11481002" y="2193803"/>
                <a:ext cx="32378" cy="31628"/>
              </a:xfrm>
              <a:custGeom>
                <a:avLst/>
                <a:gdLst/>
                <a:ahLst/>
                <a:cxnLst/>
                <a:rect l="l" t="t" r="r" b="b"/>
                <a:pathLst>
                  <a:path w="561" h="548" extrusionOk="0">
                    <a:moveTo>
                      <a:pt x="281" y="0"/>
                    </a:moveTo>
                    <a:cubicBezTo>
                      <a:pt x="128" y="0"/>
                      <a:pt x="1" y="128"/>
                      <a:pt x="1" y="280"/>
                    </a:cubicBezTo>
                    <a:cubicBezTo>
                      <a:pt x="1" y="433"/>
                      <a:pt x="128" y="548"/>
                      <a:pt x="281" y="548"/>
                    </a:cubicBezTo>
                    <a:cubicBezTo>
                      <a:pt x="434" y="548"/>
                      <a:pt x="561" y="433"/>
                      <a:pt x="561" y="280"/>
                    </a:cubicBezTo>
                    <a:cubicBezTo>
                      <a:pt x="561"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11375210" y="2087203"/>
                <a:ext cx="31628" cy="32436"/>
              </a:xfrm>
              <a:custGeom>
                <a:avLst/>
                <a:gdLst/>
                <a:ahLst/>
                <a:cxnLst/>
                <a:rect l="l" t="t" r="r" b="b"/>
                <a:pathLst>
                  <a:path w="548" h="562" extrusionOk="0">
                    <a:moveTo>
                      <a:pt x="280" y="1"/>
                    </a:moveTo>
                    <a:cubicBezTo>
                      <a:pt x="127" y="1"/>
                      <a:pt x="0" y="128"/>
                      <a:pt x="0" y="281"/>
                    </a:cubicBezTo>
                    <a:cubicBezTo>
                      <a:pt x="0" y="434"/>
                      <a:pt x="127" y="561"/>
                      <a:pt x="280" y="561"/>
                    </a:cubicBezTo>
                    <a:cubicBezTo>
                      <a:pt x="420" y="561"/>
                      <a:pt x="548" y="434"/>
                      <a:pt x="548" y="281"/>
                    </a:cubicBezTo>
                    <a:cubicBezTo>
                      <a:pt x="548" y="128"/>
                      <a:pt x="420"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11263474" y="1981411"/>
                <a:ext cx="42709" cy="31628"/>
              </a:xfrm>
              <a:custGeom>
                <a:avLst/>
                <a:gdLst/>
                <a:ahLst/>
                <a:cxnLst/>
                <a:rect l="l" t="t" r="r" b="b"/>
                <a:pathLst>
                  <a:path w="740" h="548" extrusionOk="0">
                    <a:moveTo>
                      <a:pt x="370" y="0"/>
                    </a:moveTo>
                    <a:cubicBezTo>
                      <a:pt x="128" y="0"/>
                      <a:pt x="1" y="293"/>
                      <a:pt x="179" y="472"/>
                    </a:cubicBezTo>
                    <a:cubicBezTo>
                      <a:pt x="230" y="522"/>
                      <a:pt x="300" y="548"/>
                      <a:pt x="370" y="548"/>
                    </a:cubicBezTo>
                    <a:cubicBezTo>
                      <a:pt x="440" y="548"/>
                      <a:pt x="510" y="522"/>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11156932" y="1874868"/>
                <a:ext cx="42651" cy="32205"/>
              </a:xfrm>
              <a:custGeom>
                <a:avLst/>
                <a:gdLst/>
                <a:ahLst/>
                <a:cxnLst/>
                <a:rect l="l" t="t" r="r" b="b"/>
                <a:pathLst>
                  <a:path w="739" h="558" extrusionOk="0">
                    <a:moveTo>
                      <a:pt x="369" y="0"/>
                    </a:moveTo>
                    <a:cubicBezTo>
                      <a:pt x="128" y="0"/>
                      <a:pt x="0" y="293"/>
                      <a:pt x="178" y="471"/>
                    </a:cubicBezTo>
                    <a:cubicBezTo>
                      <a:pt x="229" y="528"/>
                      <a:pt x="299" y="557"/>
                      <a:pt x="371" y="557"/>
                    </a:cubicBezTo>
                    <a:cubicBezTo>
                      <a:pt x="443" y="557"/>
                      <a:pt x="516" y="528"/>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a:off x="12235743" y="3139641"/>
                <a:ext cx="31686" cy="32378"/>
              </a:xfrm>
              <a:custGeom>
                <a:avLst/>
                <a:gdLst/>
                <a:ahLst/>
                <a:cxnLst/>
                <a:rect l="l" t="t" r="r" b="b"/>
                <a:pathLst>
                  <a:path w="549" h="561" extrusionOk="0">
                    <a:moveTo>
                      <a:pt x="281" y="0"/>
                    </a:moveTo>
                    <a:cubicBezTo>
                      <a:pt x="128" y="0"/>
                      <a:pt x="1" y="128"/>
                      <a:pt x="1" y="280"/>
                    </a:cubicBezTo>
                    <a:cubicBezTo>
                      <a:pt x="1" y="433"/>
                      <a:pt x="128" y="560"/>
                      <a:pt x="281" y="560"/>
                    </a:cubicBezTo>
                    <a:cubicBezTo>
                      <a:pt x="434" y="560"/>
                      <a:pt x="548" y="433"/>
                      <a:pt x="548" y="280"/>
                    </a:cubicBezTo>
                    <a:cubicBezTo>
                      <a:pt x="548"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12124065" y="3033792"/>
                <a:ext cx="42651" cy="31686"/>
              </a:xfrm>
              <a:custGeom>
                <a:avLst/>
                <a:gdLst/>
                <a:ahLst/>
                <a:cxnLst/>
                <a:rect l="l" t="t" r="r" b="b"/>
                <a:pathLst>
                  <a:path w="739" h="549" extrusionOk="0">
                    <a:moveTo>
                      <a:pt x="370" y="1"/>
                    </a:moveTo>
                    <a:cubicBezTo>
                      <a:pt x="128" y="1"/>
                      <a:pt x="0" y="293"/>
                      <a:pt x="179" y="472"/>
                    </a:cubicBezTo>
                    <a:cubicBezTo>
                      <a:pt x="230" y="523"/>
                      <a:pt x="300" y="548"/>
                      <a:pt x="371" y="548"/>
                    </a:cubicBezTo>
                    <a:cubicBezTo>
                      <a:pt x="443" y="548"/>
                      <a:pt x="516" y="523"/>
                      <a:pt x="573" y="472"/>
                    </a:cubicBezTo>
                    <a:cubicBezTo>
                      <a:pt x="739" y="293"/>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12021909" y="2926326"/>
                <a:ext cx="41497" cy="33128"/>
              </a:xfrm>
              <a:custGeom>
                <a:avLst/>
                <a:gdLst/>
                <a:ahLst/>
                <a:cxnLst/>
                <a:rect l="l" t="t" r="r" b="b"/>
                <a:pathLst>
                  <a:path w="719" h="574" extrusionOk="0">
                    <a:moveTo>
                      <a:pt x="313" y="0"/>
                    </a:moveTo>
                    <a:cubicBezTo>
                      <a:pt x="242" y="0"/>
                      <a:pt x="167" y="31"/>
                      <a:pt x="102" y="105"/>
                    </a:cubicBezTo>
                    <a:cubicBezTo>
                      <a:pt x="0" y="207"/>
                      <a:pt x="0" y="385"/>
                      <a:pt x="102" y="487"/>
                    </a:cubicBezTo>
                    <a:cubicBezTo>
                      <a:pt x="160" y="545"/>
                      <a:pt x="230" y="573"/>
                      <a:pt x="300" y="573"/>
                    </a:cubicBezTo>
                    <a:cubicBezTo>
                      <a:pt x="370" y="573"/>
                      <a:pt x="440" y="545"/>
                      <a:pt x="497" y="487"/>
                    </a:cubicBezTo>
                    <a:cubicBezTo>
                      <a:pt x="719" y="295"/>
                      <a:pt x="53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11915367" y="2820995"/>
                <a:ext cx="33821" cy="31743"/>
              </a:xfrm>
              <a:custGeom>
                <a:avLst/>
                <a:gdLst/>
                <a:ahLst/>
                <a:cxnLst/>
                <a:rect l="l" t="t" r="r" b="b"/>
                <a:pathLst>
                  <a:path w="586" h="550" extrusionOk="0">
                    <a:moveTo>
                      <a:pt x="305" y="0"/>
                    </a:moveTo>
                    <a:cubicBezTo>
                      <a:pt x="237" y="0"/>
                      <a:pt x="168" y="26"/>
                      <a:pt x="115" y="84"/>
                    </a:cubicBezTo>
                    <a:cubicBezTo>
                      <a:pt x="0" y="186"/>
                      <a:pt x="0" y="364"/>
                      <a:pt x="115" y="466"/>
                    </a:cubicBezTo>
                    <a:cubicBezTo>
                      <a:pt x="168" y="524"/>
                      <a:pt x="237" y="550"/>
                      <a:pt x="305" y="550"/>
                    </a:cubicBezTo>
                    <a:cubicBezTo>
                      <a:pt x="446" y="550"/>
                      <a:pt x="586" y="438"/>
                      <a:pt x="586" y="275"/>
                    </a:cubicBezTo>
                    <a:cubicBezTo>
                      <a:pt x="586" y="112"/>
                      <a:pt x="446"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11809517" y="2714741"/>
                <a:ext cx="33128" cy="31801"/>
              </a:xfrm>
              <a:custGeom>
                <a:avLst/>
                <a:gdLst/>
                <a:ahLst/>
                <a:cxnLst/>
                <a:rect l="l" t="t" r="r" b="b"/>
                <a:pathLst>
                  <a:path w="574" h="551" extrusionOk="0">
                    <a:moveTo>
                      <a:pt x="298" y="1"/>
                    </a:moveTo>
                    <a:cubicBezTo>
                      <a:pt x="230" y="1"/>
                      <a:pt x="160" y="25"/>
                      <a:pt x="102" y="79"/>
                    </a:cubicBezTo>
                    <a:cubicBezTo>
                      <a:pt x="0" y="193"/>
                      <a:pt x="0" y="359"/>
                      <a:pt x="102" y="473"/>
                    </a:cubicBezTo>
                    <a:cubicBezTo>
                      <a:pt x="160" y="527"/>
                      <a:pt x="229" y="551"/>
                      <a:pt x="296" y="551"/>
                    </a:cubicBezTo>
                    <a:cubicBezTo>
                      <a:pt x="439" y="551"/>
                      <a:pt x="573" y="443"/>
                      <a:pt x="573" y="270"/>
                    </a:cubicBezTo>
                    <a:cubicBezTo>
                      <a:pt x="573" y="106"/>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11702975" y="2608603"/>
                <a:ext cx="33128" cy="31743"/>
              </a:xfrm>
              <a:custGeom>
                <a:avLst/>
                <a:gdLst/>
                <a:ahLst/>
                <a:cxnLst/>
                <a:rect l="l" t="t" r="r" b="b"/>
                <a:pathLst>
                  <a:path w="574" h="550" extrusionOk="0">
                    <a:moveTo>
                      <a:pt x="302" y="1"/>
                    </a:moveTo>
                    <a:cubicBezTo>
                      <a:pt x="236" y="1"/>
                      <a:pt x="168" y="26"/>
                      <a:pt x="115" y="84"/>
                    </a:cubicBezTo>
                    <a:cubicBezTo>
                      <a:pt x="0" y="186"/>
                      <a:pt x="0" y="364"/>
                      <a:pt x="115" y="466"/>
                    </a:cubicBezTo>
                    <a:cubicBezTo>
                      <a:pt x="168" y="524"/>
                      <a:pt x="236" y="550"/>
                      <a:pt x="302" y="550"/>
                    </a:cubicBezTo>
                    <a:cubicBezTo>
                      <a:pt x="440" y="550"/>
                      <a:pt x="573" y="438"/>
                      <a:pt x="573" y="275"/>
                    </a:cubicBezTo>
                    <a:cubicBezTo>
                      <a:pt x="573" y="112"/>
                      <a:pt x="440"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11596375" y="2502061"/>
                <a:ext cx="33879" cy="32090"/>
              </a:xfrm>
              <a:custGeom>
                <a:avLst/>
                <a:gdLst/>
                <a:ahLst/>
                <a:cxnLst/>
                <a:rect l="l" t="t" r="r" b="b"/>
                <a:pathLst>
                  <a:path w="587" h="556" extrusionOk="0">
                    <a:moveTo>
                      <a:pt x="306" y="0"/>
                    </a:moveTo>
                    <a:cubicBezTo>
                      <a:pt x="238" y="0"/>
                      <a:pt x="169" y="26"/>
                      <a:pt x="115" y="84"/>
                    </a:cubicBezTo>
                    <a:cubicBezTo>
                      <a:pt x="1" y="186"/>
                      <a:pt x="1" y="364"/>
                      <a:pt x="115" y="478"/>
                    </a:cubicBezTo>
                    <a:cubicBezTo>
                      <a:pt x="169" y="532"/>
                      <a:pt x="236" y="556"/>
                      <a:pt x="304" y="556"/>
                    </a:cubicBezTo>
                    <a:cubicBezTo>
                      <a:pt x="446" y="556"/>
                      <a:pt x="587" y="448"/>
                      <a:pt x="587" y="275"/>
                    </a:cubicBezTo>
                    <a:cubicBezTo>
                      <a:pt x="587" y="111"/>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11489833" y="2395807"/>
                <a:ext cx="33879" cy="32147"/>
              </a:xfrm>
              <a:custGeom>
                <a:avLst/>
                <a:gdLst/>
                <a:ahLst/>
                <a:cxnLst/>
                <a:rect l="l" t="t" r="r" b="b"/>
                <a:pathLst>
                  <a:path w="587" h="557" extrusionOk="0">
                    <a:moveTo>
                      <a:pt x="309" y="1"/>
                    </a:moveTo>
                    <a:cubicBezTo>
                      <a:pt x="241" y="1"/>
                      <a:pt x="172" y="25"/>
                      <a:pt x="115" y="78"/>
                    </a:cubicBezTo>
                    <a:cubicBezTo>
                      <a:pt x="0" y="193"/>
                      <a:pt x="0" y="359"/>
                      <a:pt x="115" y="473"/>
                    </a:cubicBezTo>
                    <a:cubicBezTo>
                      <a:pt x="173" y="531"/>
                      <a:pt x="243" y="557"/>
                      <a:pt x="311" y="557"/>
                    </a:cubicBezTo>
                    <a:cubicBezTo>
                      <a:pt x="453" y="557"/>
                      <a:pt x="586" y="446"/>
                      <a:pt x="586" y="282"/>
                    </a:cubicBezTo>
                    <a:cubicBezTo>
                      <a:pt x="586" y="109"/>
                      <a:pt x="451"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11277441" y="2183068"/>
                <a:ext cx="33879" cy="32147"/>
              </a:xfrm>
              <a:custGeom>
                <a:avLst/>
                <a:gdLst/>
                <a:ahLst/>
                <a:cxnLst/>
                <a:rect l="l" t="t" r="r" b="b"/>
                <a:pathLst>
                  <a:path w="587" h="557" extrusionOk="0">
                    <a:moveTo>
                      <a:pt x="311" y="1"/>
                    </a:moveTo>
                    <a:cubicBezTo>
                      <a:pt x="243" y="1"/>
                      <a:pt x="173" y="27"/>
                      <a:pt x="115" y="84"/>
                    </a:cubicBezTo>
                    <a:cubicBezTo>
                      <a:pt x="1" y="199"/>
                      <a:pt x="1" y="365"/>
                      <a:pt x="115" y="479"/>
                    </a:cubicBezTo>
                    <a:cubicBezTo>
                      <a:pt x="172" y="532"/>
                      <a:pt x="241" y="557"/>
                      <a:pt x="309" y="557"/>
                    </a:cubicBezTo>
                    <a:cubicBezTo>
                      <a:pt x="451" y="557"/>
                      <a:pt x="586" y="448"/>
                      <a:pt x="586" y="275"/>
                    </a:cubicBezTo>
                    <a:cubicBezTo>
                      <a:pt x="586" y="112"/>
                      <a:pt x="453"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11171591" y="2077103"/>
                <a:ext cx="33128" cy="31916"/>
              </a:xfrm>
              <a:custGeom>
                <a:avLst/>
                <a:gdLst/>
                <a:ahLst/>
                <a:cxnLst/>
                <a:rect l="l" t="t" r="r" b="b"/>
                <a:pathLst>
                  <a:path w="574" h="553" extrusionOk="0">
                    <a:moveTo>
                      <a:pt x="304" y="1"/>
                    </a:moveTo>
                    <a:cubicBezTo>
                      <a:pt x="234" y="1"/>
                      <a:pt x="162" y="27"/>
                      <a:pt x="103" y="87"/>
                    </a:cubicBezTo>
                    <a:cubicBezTo>
                      <a:pt x="1" y="189"/>
                      <a:pt x="1" y="367"/>
                      <a:pt x="103" y="469"/>
                    </a:cubicBezTo>
                    <a:cubicBezTo>
                      <a:pt x="161" y="527"/>
                      <a:pt x="231" y="552"/>
                      <a:pt x="299" y="552"/>
                    </a:cubicBezTo>
                    <a:cubicBezTo>
                      <a:pt x="440" y="552"/>
                      <a:pt x="574" y="441"/>
                      <a:pt x="574" y="278"/>
                    </a:cubicBezTo>
                    <a:cubicBezTo>
                      <a:pt x="574" y="108"/>
                      <a:pt x="444"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11058354" y="1969464"/>
                <a:ext cx="45653" cy="32436"/>
              </a:xfrm>
              <a:custGeom>
                <a:avLst/>
                <a:gdLst/>
                <a:ahLst/>
                <a:cxnLst/>
                <a:rect l="l" t="t" r="r" b="b"/>
                <a:pathLst>
                  <a:path w="791" h="562" extrusionOk="0">
                    <a:moveTo>
                      <a:pt x="408" y="0"/>
                    </a:moveTo>
                    <a:cubicBezTo>
                      <a:pt x="191" y="0"/>
                      <a:pt x="0" y="295"/>
                      <a:pt x="231" y="488"/>
                    </a:cubicBezTo>
                    <a:cubicBezTo>
                      <a:pt x="289" y="539"/>
                      <a:pt x="351" y="561"/>
                      <a:pt x="411" y="561"/>
                    </a:cubicBezTo>
                    <a:cubicBezTo>
                      <a:pt x="617" y="561"/>
                      <a:pt x="791" y="303"/>
                      <a:pt x="613" y="106"/>
                    </a:cubicBezTo>
                    <a:cubicBezTo>
                      <a:pt x="551" y="31"/>
                      <a:pt x="47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12140225" y="3235910"/>
                <a:ext cx="31686" cy="31628"/>
              </a:xfrm>
              <a:custGeom>
                <a:avLst/>
                <a:gdLst/>
                <a:ahLst/>
                <a:cxnLst/>
                <a:rect l="l" t="t" r="r" b="b"/>
                <a:pathLst>
                  <a:path w="549" h="548" extrusionOk="0">
                    <a:moveTo>
                      <a:pt x="281" y="0"/>
                    </a:moveTo>
                    <a:cubicBezTo>
                      <a:pt x="128" y="0"/>
                      <a:pt x="1" y="115"/>
                      <a:pt x="1" y="268"/>
                    </a:cubicBezTo>
                    <a:cubicBezTo>
                      <a:pt x="1" y="420"/>
                      <a:pt x="128" y="548"/>
                      <a:pt x="281" y="548"/>
                    </a:cubicBezTo>
                    <a:cubicBezTo>
                      <a:pt x="421" y="548"/>
                      <a:pt x="548" y="420"/>
                      <a:pt x="548" y="268"/>
                    </a:cubicBezTo>
                    <a:cubicBezTo>
                      <a:pt x="548" y="115"/>
                      <a:pt x="421"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12033683" y="3129310"/>
                <a:ext cx="31628" cy="31686"/>
              </a:xfrm>
              <a:custGeom>
                <a:avLst/>
                <a:gdLst/>
                <a:ahLst/>
                <a:cxnLst/>
                <a:rect l="l" t="t" r="r" b="b"/>
                <a:pathLst>
                  <a:path w="548" h="549" extrusionOk="0">
                    <a:moveTo>
                      <a:pt x="280" y="1"/>
                    </a:moveTo>
                    <a:cubicBezTo>
                      <a:pt x="127" y="1"/>
                      <a:pt x="0" y="128"/>
                      <a:pt x="0" y="281"/>
                    </a:cubicBezTo>
                    <a:cubicBezTo>
                      <a:pt x="0" y="434"/>
                      <a:pt x="127" y="548"/>
                      <a:pt x="280" y="548"/>
                    </a:cubicBezTo>
                    <a:cubicBezTo>
                      <a:pt x="433" y="548"/>
                      <a:pt x="548" y="434"/>
                      <a:pt x="548" y="281"/>
                    </a:cubicBezTo>
                    <a:cubicBezTo>
                      <a:pt x="548" y="128"/>
                      <a:pt x="433"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11926390" y="3023691"/>
                <a:ext cx="38380" cy="31282"/>
              </a:xfrm>
              <a:custGeom>
                <a:avLst/>
                <a:gdLst/>
                <a:ahLst/>
                <a:cxnLst/>
                <a:rect l="l" t="t" r="r" b="b"/>
                <a:pathLst>
                  <a:path w="665" h="542" extrusionOk="0">
                    <a:moveTo>
                      <a:pt x="282" y="0"/>
                    </a:moveTo>
                    <a:cubicBezTo>
                      <a:pt x="222" y="0"/>
                      <a:pt x="159" y="22"/>
                      <a:pt x="102" y="74"/>
                    </a:cubicBezTo>
                    <a:cubicBezTo>
                      <a:pt x="0" y="176"/>
                      <a:pt x="0" y="354"/>
                      <a:pt x="102" y="456"/>
                    </a:cubicBezTo>
                    <a:cubicBezTo>
                      <a:pt x="153" y="513"/>
                      <a:pt x="223" y="542"/>
                      <a:pt x="295" y="542"/>
                    </a:cubicBezTo>
                    <a:cubicBezTo>
                      <a:pt x="366" y="542"/>
                      <a:pt x="439" y="513"/>
                      <a:pt x="497" y="456"/>
                    </a:cubicBezTo>
                    <a:cubicBezTo>
                      <a:pt x="664" y="258"/>
                      <a:pt x="488" y="0"/>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11819790" y="2915591"/>
                <a:ext cx="41555" cy="33013"/>
              </a:xfrm>
              <a:custGeom>
                <a:avLst/>
                <a:gdLst/>
                <a:ahLst/>
                <a:cxnLst/>
                <a:rect l="l" t="t" r="r" b="b"/>
                <a:pathLst>
                  <a:path w="720" h="572" extrusionOk="0">
                    <a:moveTo>
                      <a:pt x="310" y="1"/>
                    </a:moveTo>
                    <a:cubicBezTo>
                      <a:pt x="240" y="1"/>
                      <a:pt x="167" y="30"/>
                      <a:pt x="103" y="100"/>
                    </a:cubicBezTo>
                    <a:cubicBezTo>
                      <a:pt x="1" y="215"/>
                      <a:pt x="1" y="380"/>
                      <a:pt x="103" y="495"/>
                    </a:cubicBezTo>
                    <a:cubicBezTo>
                      <a:pt x="160" y="546"/>
                      <a:pt x="230" y="571"/>
                      <a:pt x="300" y="571"/>
                    </a:cubicBezTo>
                    <a:cubicBezTo>
                      <a:pt x="370" y="571"/>
                      <a:pt x="440" y="546"/>
                      <a:pt x="497" y="495"/>
                    </a:cubicBezTo>
                    <a:cubicBezTo>
                      <a:pt x="720" y="292"/>
                      <a:pt x="53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11713248" y="2811299"/>
                <a:ext cx="38958" cy="31282"/>
              </a:xfrm>
              <a:custGeom>
                <a:avLst/>
                <a:gdLst/>
                <a:ahLst/>
                <a:cxnLst/>
                <a:rect l="l" t="t" r="r" b="b"/>
                <a:pathLst>
                  <a:path w="675" h="542" extrusionOk="0">
                    <a:moveTo>
                      <a:pt x="295" y="0"/>
                    </a:moveTo>
                    <a:cubicBezTo>
                      <a:pt x="235" y="0"/>
                      <a:pt x="172" y="22"/>
                      <a:pt x="115" y="74"/>
                    </a:cubicBezTo>
                    <a:cubicBezTo>
                      <a:pt x="0" y="176"/>
                      <a:pt x="0" y="354"/>
                      <a:pt x="115" y="456"/>
                    </a:cubicBezTo>
                    <a:cubicBezTo>
                      <a:pt x="166" y="513"/>
                      <a:pt x="236" y="542"/>
                      <a:pt x="306" y="542"/>
                    </a:cubicBezTo>
                    <a:cubicBezTo>
                      <a:pt x="376" y="542"/>
                      <a:pt x="446" y="513"/>
                      <a:pt x="497" y="456"/>
                    </a:cubicBezTo>
                    <a:cubicBezTo>
                      <a:pt x="675" y="259"/>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11603647" y="2704699"/>
                <a:ext cx="42190" cy="30589"/>
              </a:xfrm>
              <a:custGeom>
                <a:avLst/>
                <a:gdLst/>
                <a:ahLst/>
                <a:cxnLst/>
                <a:rect l="l" t="t" r="r" b="b"/>
                <a:pathLst>
                  <a:path w="731" h="530" extrusionOk="0">
                    <a:moveTo>
                      <a:pt x="377" y="1"/>
                    </a:moveTo>
                    <a:cubicBezTo>
                      <a:pt x="168" y="1"/>
                      <a:pt x="0" y="259"/>
                      <a:pt x="168" y="456"/>
                    </a:cubicBezTo>
                    <a:cubicBezTo>
                      <a:pt x="225" y="508"/>
                      <a:pt x="288" y="530"/>
                      <a:pt x="348" y="530"/>
                    </a:cubicBezTo>
                    <a:cubicBezTo>
                      <a:pt x="554" y="530"/>
                      <a:pt x="730" y="272"/>
                      <a:pt x="562" y="74"/>
                    </a:cubicBezTo>
                    <a:cubicBezTo>
                      <a:pt x="502" y="23"/>
                      <a:pt x="438"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11497163" y="2598445"/>
                <a:ext cx="45249" cy="32551"/>
              </a:xfrm>
              <a:custGeom>
                <a:avLst/>
                <a:gdLst/>
                <a:ahLst/>
                <a:cxnLst/>
                <a:rect l="l" t="t" r="r" b="b"/>
                <a:pathLst>
                  <a:path w="784" h="564" extrusionOk="0">
                    <a:moveTo>
                      <a:pt x="385" y="1"/>
                    </a:moveTo>
                    <a:cubicBezTo>
                      <a:pt x="177" y="1"/>
                      <a:pt x="0" y="255"/>
                      <a:pt x="179" y="464"/>
                    </a:cubicBezTo>
                    <a:cubicBezTo>
                      <a:pt x="240" y="534"/>
                      <a:pt x="311" y="563"/>
                      <a:pt x="379" y="563"/>
                    </a:cubicBezTo>
                    <a:cubicBezTo>
                      <a:pt x="595" y="563"/>
                      <a:pt x="784" y="272"/>
                      <a:pt x="561" y="69"/>
                    </a:cubicBezTo>
                    <a:cubicBezTo>
                      <a:pt x="505" y="21"/>
                      <a:pt x="444"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11396507" y="2491441"/>
                <a:ext cx="31628" cy="31628"/>
              </a:xfrm>
              <a:custGeom>
                <a:avLst/>
                <a:gdLst/>
                <a:ahLst/>
                <a:cxnLst/>
                <a:rect l="l" t="t" r="r" b="b"/>
                <a:pathLst>
                  <a:path w="548" h="548" extrusionOk="0">
                    <a:moveTo>
                      <a:pt x="268" y="0"/>
                    </a:moveTo>
                    <a:cubicBezTo>
                      <a:pt x="115" y="0"/>
                      <a:pt x="0" y="128"/>
                      <a:pt x="0" y="280"/>
                    </a:cubicBezTo>
                    <a:cubicBezTo>
                      <a:pt x="0" y="433"/>
                      <a:pt x="115" y="548"/>
                      <a:pt x="268" y="548"/>
                    </a:cubicBezTo>
                    <a:cubicBezTo>
                      <a:pt x="421" y="548"/>
                      <a:pt x="548" y="433"/>
                      <a:pt x="548" y="280"/>
                    </a:cubicBezTo>
                    <a:cubicBezTo>
                      <a:pt x="548" y="128"/>
                      <a:pt x="421"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11289907" y="2385591"/>
                <a:ext cx="31686" cy="31686"/>
              </a:xfrm>
              <a:custGeom>
                <a:avLst/>
                <a:gdLst/>
                <a:ahLst/>
                <a:cxnLst/>
                <a:rect l="l" t="t" r="r" b="b"/>
                <a:pathLst>
                  <a:path w="549" h="549" extrusionOk="0">
                    <a:moveTo>
                      <a:pt x="268" y="1"/>
                    </a:moveTo>
                    <a:cubicBezTo>
                      <a:pt x="128" y="1"/>
                      <a:pt x="1" y="115"/>
                      <a:pt x="1" y="268"/>
                    </a:cubicBezTo>
                    <a:cubicBezTo>
                      <a:pt x="1" y="421"/>
                      <a:pt x="128" y="548"/>
                      <a:pt x="268" y="548"/>
                    </a:cubicBezTo>
                    <a:cubicBezTo>
                      <a:pt x="421" y="548"/>
                      <a:pt x="549" y="421"/>
                      <a:pt x="549" y="268"/>
                    </a:cubicBezTo>
                    <a:cubicBezTo>
                      <a:pt x="549" y="115"/>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11178171" y="2279568"/>
                <a:ext cx="45826" cy="32494"/>
              </a:xfrm>
              <a:custGeom>
                <a:avLst/>
                <a:gdLst/>
                <a:ahLst/>
                <a:cxnLst/>
                <a:rect l="l" t="t" r="r" b="b"/>
                <a:pathLst>
                  <a:path w="794" h="563" extrusionOk="0">
                    <a:moveTo>
                      <a:pt x="389" y="1"/>
                    </a:moveTo>
                    <a:cubicBezTo>
                      <a:pt x="180" y="1"/>
                      <a:pt x="0" y="263"/>
                      <a:pt x="180" y="463"/>
                    </a:cubicBezTo>
                    <a:cubicBezTo>
                      <a:pt x="241" y="533"/>
                      <a:pt x="313" y="562"/>
                      <a:pt x="382" y="562"/>
                    </a:cubicBezTo>
                    <a:cubicBezTo>
                      <a:pt x="600" y="562"/>
                      <a:pt x="794" y="271"/>
                      <a:pt x="562" y="68"/>
                    </a:cubicBezTo>
                    <a:cubicBezTo>
                      <a:pt x="507" y="21"/>
                      <a:pt x="447"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11071686" y="2172506"/>
                <a:ext cx="42651" cy="32205"/>
              </a:xfrm>
              <a:custGeom>
                <a:avLst/>
                <a:gdLst/>
                <a:ahLst/>
                <a:cxnLst/>
                <a:rect l="l" t="t" r="r" b="b"/>
                <a:pathLst>
                  <a:path w="739" h="558" extrusionOk="0">
                    <a:moveTo>
                      <a:pt x="369" y="0"/>
                    </a:moveTo>
                    <a:cubicBezTo>
                      <a:pt x="127" y="0"/>
                      <a:pt x="0" y="306"/>
                      <a:pt x="178" y="471"/>
                    </a:cubicBezTo>
                    <a:cubicBezTo>
                      <a:pt x="229" y="528"/>
                      <a:pt x="299" y="557"/>
                      <a:pt x="371" y="557"/>
                    </a:cubicBezTo>
                    <a:cubicBezTo>
                      <a:pt x="443" y="557"/>
                      <a:pt x="516" y="528"/>
                      <a:pt x="573" y="471"/>
                    </a:cubicBezTo>
                    <a:cubicBezTo>
                      <a:pt x="739" y="306"/>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10965837" y="2066656"/>
                <a:ext cx="42709" cy="31628"/>
              </a:xfrm>
              <a:custGeom>
                <a:avLst/>
                <a:gdLst/>
                <a:ahLst/>
                <a:cxnLst/>
                <a:rect l="l" t="t" r="r" b="b"/>
                <a:pathLst>
                  <a:path w="740" h="548" extrusionOk="0">
                    <a:moveTo>
                      <a:pt x="370" y="0"/>
                    </a:moveTo>
                    <a:cubicBezTo>
                      <a:pt x="115" y="0"/>
                      <a:pt x="1" y="293"/>
                      <a:pt x="166" y="472"/>
                    </a:cubicBezTo>
                    <a:cubicBezTo>
                      <a:pt x="223" y="523"/>
                      <a:pt x="293" y="548"/>
                      <a:pt x="363" y="548"/>
                    </a:cubicBezTo>
                    <a:cubicBezTo>
                      <a:pt x="433" y="548"/>
                      <a:pt x="504" y="523"/>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12044706" y="3331429"/>
                <a:ext cx="31628" cy="31686"/>
              </a:xfrm>
              <a:custGeom>
                <a:avLst/>
                <a:gdLst/>
                <a:ahLst/>
                <a:cxnLst/>
                <a:rect l="l" t="t" r="r" b="b"/>
                <a:pathLst>
                  <a:path w="548" h="549" extrusionOk="0">
                    <a:moveTo>
                      <a:pt x="268" y="1"/>
                    </a:moveTo>
                    <a:cubicBezTo>
                      <a:pt x="115" y="1"/>
                      <a:pt x="0" y="128"/>
                      <a:pt x="0" y="281"/>
                    </a:cubicBezTo>
                    <a:cubicBezTo>
                      <a:pt x="0" y="434"/>
                      <a:pt x="115" y="548"/>
                      <a:pt x="268" y="548"/>
                    </a:cubicBezTo>
                    <a:cubicBezTo>
                      <a:pt x="420" y="548"/>
                      <a:pt x="548" y="434"/>
                      <a:pt x="548" y="281"/>
                    </a:cubicBezTo>
                    <a:cubicBezTo>
                      <a:pt x="548" y="128"/>
                      <a:pt x="420"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11938106" y="3224887"/>
                <a:ext cx="31686" cy="32378"/>
              </a:xfrm>
              <a:custGeom>
                <a:avLst/>
                <a:gdLst/>
                <a:ahLst/>
                <a:cxnLst/>
                <a:rect l="l" t="t" r="r" b="b"/>
                <a:pathLst>
                  <a:path w="549" h="561" extrusionOk="0">
                    <a:moveTo>
                      <a:pt x="281" y="0"/>
                    </a:moveTo>
                    <a:cubicBezTo>
                      <a:pt x="128" y="0"/>
                      <a:pt x="1" y="128"/>
                      <a:pt x="1" y="280"/>
                    </a:cubicBezTo>
                    <a:cubicBezTo>
                      <a:pt x="1" y="433"/>
                      <a:pt x="128" y="561"/>
                      <a:pt x="281" y="561"/>
                    </a:cubicBezTo>
                    <a:cubicBezTo>
                      <a:pt x="434" y="561"/>
                      <a:pt x="548" y="433"/>
                      <a:pt x="548" y="280"/>
                    </a:cubicBezTo>
                    <a:cubicBezTo>
                      <a:pt x="548"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11826428" y="3119037"/>
                <a:ext cx="42651" cy="31686"/>
              </a:xfrm>
              <a:custGeom>
                <a:avLst/>
                <a:gdLst/>
                <a:ahLst/>
                <a:cxnLst/>
                <a:rect l="l" t="t" r="r" b="b"/>
                <a:pathLst>
                  <a:path w="739" h="549" extrusionOk="0">
                    <a:moveTo>
                      <a:pt x="370" y="1"/>
                    </a:moveTo>
                    <a:cubicBezTo>
                      <a:pt x="115" y="1"/>
                      <a:pt x="0" y="294"/>
                      <a:pt x="179" y="472"/>
                    </a:cubicBezTo>
                    <a:cubicBezTo>
                      <a:pt x="230" y="523"/>
                      <a:pt x="300" y="548"/>
                      <a:pt x="370" y="548"/>
                    </a:cubicBezTo>
                    <a:cubicBezTo>
                      <a:pt x="440" y="548"/>
                      <a:pt x="510" y="523"/>
                      <a:pt x="561" y="472"/>
                    </a:cubicBezTo>
                    <a:cubicBezTo>
                      <a:pt x="739"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11719885" y="3012495"/>
                <a:ext cx="42651" cy="31628"/>
              </a:xfrm>
              <a:custGeom>
                <a:avLst/>
                <a:gdLst/>
                <a:ahLst/>
                <a:cxnLst/>
                <a:rect l="l" t="t" r="r" b="b"/>
                <a:pathLst>
                  <a:path w="739" h="548" extrusionOk="0">
                    <a:moveTo>
                      <a:pt x="369" y="0"/>
                    </a:moveTo>
                    <a:cubicBezTo>
                      <a:pt x="127" y="0"/>
                      <a:pt x="0" y="293"/>
                      <a:pt x="178" y="471"/>
                    </a:cubicBezTo>
                    <a:cubicBezTo>
                      <a:pt x="236" y="522"/>
                      <a:pt x="306" y="548"/>
                      <a:pt x="376" y="548"/>
                    </a:cubicBezTo>
                    <a:cubicBezTo>
                      <a:pt x="446" y="548"/>
                      <a:pt x="516" y="522"/>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11614036" y="2905894"/>
                <a:ext cx="42651" cy="32263"/>
              </a:xfrm>
              <a:custGeom>
                <a:avLst/>
                <a:gdLst/>
                <a:ahLst/>
                <a:cxnLst/>
                <a:rect l="l" t="t" r="r" b="b"/>
                <a:pathLst>
                  <a:path w="739" h="559" extrusionOk="0">
                    <a:moveTo>
                      <a:pt x="370" y="1"/>
                    </a:moveTo>
                    <a:cubicBezTo>
                      <a:pt x="115" y="1"/>
                      <a:pt x="0" y="307"/>
                      <a:pt x="179" y="472"/>
                    </a:cubicBezTo>
                    <a:cubicBezTo>
                      <a:pt x="230" y="529"/>
                      <a:pt x="300" y="558"/>
                      <a:pt x="370" y="558"/>
                    </a:cubicBezTo>
                    <a:cubicBezTo>
                      <a:pt x="440" y="558"/>
                      <a:pt x="510" y="529"/>
                      <a:pt x="561" y="472"/>
                    </a:cubicBezTo>
                    <a:cubicBezTo>
                      <a:pt x="739" y="307"/>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11507494" y="2800102"/>
                <a:ext cx="42651" cy="31628"/>
              </a:xfrm>
              <a:custGeom>
                <a:avLst/>
                <a:gdLst/>
                <a:ahLst/>
                <a:cxnLst/>
                <a:rect l="l" t="t" r="r" b="b"/>
                <a:pathLst>
                  <a:path w="739" h="548" extrusionOk="0">
                    <a:moveTo>
                      <a:pt x="369" y="0"/>
                    </a:moveTo>
                    <a:cubicBezTo>
                      <a:pt x="127" y="0"/>
                      <a:pt x="0" y="293"/>
                      <a:pt x="178" y="471"/>
                    </a:cubicBezTo>
                    <a:cubicBezTo>
                      <a:pt x="229" y="522"/>
                      <a:pt x="299" y="548"/>
                      <a:pt x="369" y="548"/>
                    </a:cubicBezTo>
                    <a:cubicBezTo>
                      <a:pt x="439" y="548"/>
                      <a:pt x="509" y="522"/>
                      <a:pt x="560" y="471"/>
                    </a:cubicBezTo>
                    <a:cubicBezTo>
                      <a:pt x="739" y="293"/>
                      <a:pt x="611"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11405338" y="2693848"/>
                <a:ext cx="33128" cy="31743"/>
              </a:xfrm>
              <a:custGeom>
                <a:avLst/>
                <a:gdLst/>
                <a:ahLst/>
                <a:cxnLst/>
                <a:rect l="l" t="t" r="r" b="b"/>
                <a:pathLst>
                  <a:path w="574" h="550" extrusionOk="0">
                    <a:moveTo>
                      <a:pt x="298" y="1"/>
                    </a:moveTo>
                    <a:cubicBezTo>
                      <a:pt x="230" y="1"/>
                      <a:pt x="160" y="26"/>
                      <a:pt x="102" y="84"/>
                    </a:cubicBezTo>
                    <a:cubicBezTo>
                      <a:pt x="0" y="186"/>
                      <a:pt x="0" y="364"/>
                      <a:pt x="102" y="466"/>
                    </a:cubicBezTo>
                    <a:cubicBezTo>
                      <a:pt x="160" y="524"/>
                      <a:pt x="230" y="550"/>
                      <a:pt x="298" y="550"/>
                    </a:cubicBezTo>
                    <a:cubicBezTo>
                      <a:pt x="440" y="550"/>
                      <a:pt x="573" y="439"/>
                      <a:pt x="573" y="275"/>
                    </a:cubicBezTo>
                    <a:cubicBezTo>
                      <a:pt x="573" y="112"/>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11300238" y="2587710"/>
                <a:ext cx="32378" cy="31628"/>
              </a:xfrm>
              <a:custGeom>
                <a:avLst/>
                <a:gdLst/>
                <a:ahLst/>
                <a:cxnLst/>
                <a:rect l="l" t="t" r="r" b="b"/>
                <a:pathLst>
                  <a:path w="561" h="548" extrusionOk="0">
                    <a:moveTo>
                      <a:pt x="280" y="0"/>
                    </a:moveTo>
                    <a:cubicBezTo>
                      <a:pt x="128" y="0"/>
                      <a:pt x="0" y="115"/>
                      <a:pt x="0" y="268"/>
                    </a:cubicBezTo>
                    <a:cubicBezTo>
                      <a:pt x="0" y="421"/>
                      <a:pt x="128" y="548"/>
                      <a:pt x="280" y="548"/>
                    </a:cubicBezTo>
                    <a:cubicBezTo>
                      <a:pt x="433" y="548"/>
                      <a:pt x="561" y="421"/>
                      <a:pt x="561" y="268"/>
                    </a:cubicBezTo>
                    <a:cubicBezTo>
                      <a:pt x="561"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10976110" y="2269237"/>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10870203" y="2163099"/>
                <a:ext cx="45306" cy="32090"/>
              </a:xfrm>
              <a:custGeom>
                <a:avLst/>
                <a:gdLst/>
                <a:ahLst/>
                <a:cxnLst/>
                <a:rect l="l" t="t" r="r" b="b"/>
                <a:pathLst>
                  <a:path w="785" h="556" extrusionOk="0">
                    <a:moveTo>
                      <a:pt x="377" y="0"/>
                    </a:moveTo>
                    <a:cubicBezTo>
                      <a:pt x="169" y="0"/>
                      <a:pt x="0" y="259"/>
                      <a:pt x="168" y="456"/>
                    </a:cubicBezTo>
                    <a:cubicBezTo>
                      <a:pt x="229" y="527"/>
                      <a:pt x="301" y="556"/>
                      <a:pt x="370" y="556"/>
                    </a:cubicBezTo>
                    <a:cubicBezTo>
                      <a:pt x="589" y="556"/>
                      <a:pt x="785" y="267"/>
                      <a:pt x="562" y="74"/>
                    </a:cubicBezTo>
                    <a:cubicBezTo>
                      <a:pt x="502" y="22"/>
                      <a:pt x="438" y="0"/>
                      <a:pt x="3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11388103" y="2289468"/>
                <a:ext cx="33879" cy="32147"/>
              </a:xfrm>
              <a:custGeom>
                <a:avLst/>
                <a:gdLst/>
                <a:ahLst/>
                <a:cxnLst/>
                <a:rect l="l" t="t" r="r" b="b"/>
                <a:pathLst>
                  <a:path w="587" h="557" extrusionOk="0">
                    <a:moveTo>
                      <a:pt x="311" y="1"/>
                    </a:moveTo>
                    <a:cubicBezTo>
                      <a:pt x="243" y="1"/>
                      <a:pt x="173" y="27"/>
                      <a:pt x="115" y="84"/>
                    </a:cubicBezTo>
                    <a:cubicBezTo>
                      <a:pt x="1" y="199"/>
                      <a:pt x="1" y="365"/>
                      <a:pt x="115" y="479"/>
                    </a:cubicBezTo>
                    <a:cubicBezTo>
                      <a:pt x="172" y="532"/>
                      <a:pt x="241" y="557"/>
                      <a:pt x="309" y="557"/>
                    </a:cubicBezTo>
                    <a:cubicBezTo>
                      <a:pt x="451" y="557"/>
                      <a:pt x="586" y="448"/>
                      <a:pt x="586" y="275"/>
                    </a:cubicBezTo>
                    <a:cubicBezTo>
                      <a:pt x="586" y="112"/>
                      <a:pt x="453"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11075785" y="2385224"/>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11165223" y="2491049"/>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flipH="1">
              <a:off x="7363988" y="4604317"/>
              <a:ext cx="1061877" cy="1113393"/>
              <a:chOff x="4491100" y="4622475"/>
              <a:chExt cx="1011600" cy="1060475"/>
            </a:xfrm>
          </p:grpSpPr>
          <p:sp>
            <p:nvSpPr>
              <p:cNvPr id="422" name="Google Shape;422;p11"/>
              <p:cNvSpPr/>
              <p:nvPr/>
            </p:nvSpPr>
            <p:spPr>
              <a:xfrm>
                <a:off x="4491100" y="4622475"/>
                <a:ext cx="1008000" cy="1054800"/>
              </a:xfrm>
              <a:prstGeom prst="blockArc">
                <a:avLst>
                  <a:gd name="adj1" fmla="val 10800000"/>
                  <a:gd name="adj2" fmla="val 21551508"/>
                  <a:gd name="adj3" fmla="val 182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11"/>
              <p:cNvPicPr preferRelativeResize="0"/>
              <p:nvPr/>
            </p:nvPicPr>
            <p:blipFill rotWithShape="1">
              <a:blip r:embed="rId4">
                <a:alphaModFix amt="35000"/>
              </a:blip>
              <a:srcRect t="2564" b="6831"/>
              <a:stretch/>
            </p:blipFill>
            <p:spPr>
              <a:xfrm rot="-3058">
                <a:off x="4491100" y="4623800"/>
                <a:ext cx="1011600" cy="1058700"/>
              </a:xfrm>
              <a:prstGeom prst="blockArc">
                <a:avLst>
                  <a:gd name="adj1" fmla="val 10800000"/>
                  <a:gd name="adj2" fmla="val 21521183"/>
                  <a:gd name="adj3" fmla="val 17830"/>
                </a:avLst>
              </a:prstGeom>
              <a:noFill/>
              <a:ln>
                <a:noFill/>
              </a:ln>
            </p:spPr>
          </p:pic>
        </p:grpSp>
        <p:grpSp>
          <p:nvGrpSpPr>
            <p:cNvPr id="424" name="Google Shape;424;p11"/>
            <p:cNvGrpSpPr/>
            <p:nvPr/>
          </p:nvGrpSpPr>
          <p:grpSpPr>
            <a:xfrm rot="-5400000" flipH="1">
              <a:off x="7848297" y="4401765"/>
              <a:ext cx="578662" cy="420279"/>
              <a:chOff x="8079872" y="1013425"/>
              <a:chExt cx="692014" cy="502605"/>
            </a:xfrm>
          </p:grpSpPr>
          <p:sp>
            <p:nvSpPr>
              <p:cNvPr id="425" name="Google Shape;425;p11"/>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43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33"/>
        <p:cNvGrpSpPr/>
        <p:nvPr/>
      </p:nvGrpSpPr>
      <p:grpSpPr>
        <a:xfrm>
          <a:off x="0" y="0"/>
          <a:ext cx="0" cy="0"/>
          <a:chOff x="0" y="0"/>
          <a:chExt cx="0" cy="0"/>
        </a:xfrm>
      </p:grpSpPr>
      <p:sp>
        <p:nvSpPr>
          <p:cNvPr id="434" name="Google Shape;434;p13"/>
          <p:cNvSpPr txBox="1">
            <a:spLocks noGrp="1"/>
          </p:cNvSpPr>
          <p:nvPr>
            <p:ph type="title" hasCustomPrompt="1"/>
          </p:nvPr>
        </p:nvSpPr>
        <p:spPr>
          <a:xfrm flipH="1">
            <a:off x="4490750" y="2196550"/>
            <a:ext cx="1014600" cy="88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000" b="1"/>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435" name="Google Shape;435;p13"/>
          <p:cNvSpPr txBox="1">
            <a:spLocks noGrp="1"/>
          </p:cNvSpPr>
          <p:nvPr>
            <p:ph type="subTitle" idx="1"/>
          </p:nvPr>
        </p:nvSpPr>
        <p:spPr>
          <a:xfrm>
            <a:off x="5622663" y="2532200"/>
            <a:ext cx="21111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36" name="Google Shape;436;p13"/>
          <p:cNvSpPr txBox="1">
            <a:spLocks noGrp="1"/>
          </p:cNvSpPr>
          <p:nvPr>
            <p:ph type="subTitle" idx="2"/>
          </p:nvPr>
        </p:nvSpPr>
        <p:spPr>
          <a:xfrm>
            <a:off x="5622663" y="2196550"/>
            <a:ext cx="21111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u="sng"/>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37" name="Google Shape;437;p13"/>
          <p:cNvSpPr txBox="1">
            <a:spLocks noGrp="1"/>
          </p:cNvSpPr>
          <p:nvPr>
            <p:ph type="title" idx="3"/>
          </p:nvPr>
        </p:nvSpPr>
        <p:spPr>
          <a:xfrm>
            <a:off x="718125" y="531600"/>
            <a:ext cx="4169100" cy="4737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8" name="Google Shape;438;p13"/>
          <p:cNvSpPr txBox="1">
            <a:spLocks noGrp="1"/>
          </p:cNvSpPr>
          <p:nvPr>
            <p:ph type="title" idx="4" hasCustomPrompt="1"/>
          </p:nvPr>
        </p:nvSpPr>
        <p:spPr>
          <a:xfrm flipH="1">
            <a:off x="713225" y="3727781"/>
            <a:ext cx="1014600" cy="88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000" b="1"/>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439" name="Google Shape;439;p13"/>
          <p:cNvSpPr txBox="1">
            <a:spLocks noGrp="1"/>
          </p:cNvSpPr>
          <p:nvPr>
            <p:ph type="subTitle" idx="5"/>
          </p:nvPr>
        </p:nvSpPr>
        <p:spPr>
          <a:xfrm>
            <a:off x="1850038" y="4063438"/>
            <a:ext cx="21111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40" name="Google Shape;440;p13"/>
          <p:cNvSpPr txBox="1">
            <a:spLocks noGrp="1"/>
          </p:cNvSpPr>
          <p:nvPr>
            <p:ph type="subTitle" idx="6"/>
          </p:nvPr>
        </p:nvSpPr>
        <p:spPr>
          <a:xfrm>
            <a:off x="1850038" y="3727788"/>
            <a:ext cx="21111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u="sng"/>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41" name="Google Shape;441;p13"/>
          <p:cNvSpPr txBox="1">
            <a:spLocks noGrp="1"/>
          </p:cNvSpPr>
          <p:nvPr>
            <p:ph type="title" idx="7" hasCustomPrompt="1"/>
          </p:nvPr>
        </p:nvSpPr>
        <p:spPr>
          <a:xfrm flipH="1">
            <a:off x="718125" y="2196550"/>
            <a:ext cx="1014600" cy="88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000" b="1"/>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442" name="Google Shape;442;p13"/>
          <p:cNvSpPr txBox="1">
            <a:spLocks noGrp="1"/>
          </p:cNvSpPr>
          <p:nvPr>
            <p:ph type="subTitle" idx="8"/>
          </p:nvPr>
        </p:nvSpPr>
        <p:spPr>
          <a:xfrm>
            <a:off x="1850038" y="2538975"/>
            <a:ext cx="21111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43" name="Google Shape;443;p13"/>
          <p:cNvSpPr txBox="1">
            <a:spLocks noGrp="1"/>
          </p:cNvSpPr>
          <p:nvPr>
            <p:ph type="subTitle" idx="9"/>
          </p:nvPr>
        </p:nvSpPr>
        <p:spPr>
          <a:xfrm>
            <a:off x="1850038" y="2203325"/>
            <a:ext cx="21111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u="sng"/>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grpSp>
        <p:nvGrpSpPr>
          <p:cNvPr id="444" name="Google Shape;444;p13"/>
          <p:cNvGrpSpPr/>
          <p:nvPr/>
        </p:nvGrpSpPr>
        <p:grpSpPr>
          <a:xfrm>
            <a:off x="6805396" y="531595"/>
            <a:ext cx="1852986" cy="963104"/>
            <a:chOff x="6805396" y="531595"/>
            <a:chExt cx="1852986" cy="963104"/>
          </a:xfrm>
        </p:grpSpPr>
        <p:grpSp>
          <p:nvGrpSpPr>
            <p:cNvPr id="445" name="Google Shape;445;p13"/>
            <p:cNvGrpSpPr/>
            <p:nvPr/>
          </p:nvGrpSpPr>
          <p:grpSpPr>
            <a:xfrm>
              <a:off x="7399099" y="531595"/>
              <a:ext cx="863712" cy="947557"/>
              <a:chOff x="6771474" y="57820"/>
              <a:chExt cx="863712" cy="947557"/>
            </a:xfrm>
          </p:grpSpPr>
          <p:sp>
            <p:nvSpPr>
              <p:cNvPr id="446" name="Google Shape;446;p13"/>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7" name="Google Shape;447;p13"/>
              <p:cNvPicPr preferRelativeResize="0"/>
              <p:nvPr/>
            </p:nvPicPr>
            <p:blipFill rotWithShape="1">
              <a:blip r:embed="rId2">
                <a:alphaModFix/>
              </a:blip>
              <a:srcRect t="377" b="377"/>
              <a:stretch/>
            </p:blipFill>
            <p:spPr>
              <a:xfrm rot="-5400000" flipH="1">
                <a:off x="6771185" y="99727"/>
                <a:ext cx="864300" cy="863700"/>
              </a:xfrm>
              <a:prstGeom prst="ellipse">
                <a:avLst/>
              </a:prstGeom>
              <a:noFill/>
              <a:ln>
                <a:noFill/>
              </a:ln>
            </p:spPr>
          </p:pic>
        </p:grpSp>
        <p:sp>
          <p:nvSpPr>
            <p:cNvPr id="448" name="Google Shape;448;p13"/>
            <p:cNvSpPr/>
            <p:nvPr/>
          </p:nvSpPr>
          <p:spPr>
            <a:xfrm rot="2700000">
              <a:off x="7925192" y="761508"/>
              <a:ext cx="607395" cy="607395"/>
            </a:xfrm>
            <a:custGeom>
              <a:avLst/>
              <a:gdLst/>
              <a:ahLst/>
              <a:cxnLst/>
              <a:rect l="l" t="t" r="r" b="b"/>
              <a:pathLst>
                <a:path w="10417" h="10417" extrusionOk="0">
                  <a:moveTo>
                    <a:pt x="9347" y="166"/>
                  </a:moveTo>
                  <a:lnTo>
                    <a:pt x="10251" y="204"/>
                  </a:lnTo>
                  <a:lnTo>
                    <a:pt x="10137" y="3668"/>
                  </a:lnTo>
                  <a:lnTo>
                    <a:pt x="7004" y="3783"/>
                  </a:lnTo>
                  <a:lnTo>
                    <a:pt x="6902" y="6902"/>
                  </a:lnTo>
                  <a:lnTo>
                    <a:pt x="3770" y="7017"/>
                  </a:lnTo>
                  <a:lnTo>
                    <a:pt x="3668" y="10137"/>
                  </a:lnTo>
                  <a:lnTo>
                    <a:pt x="205" y="10251"/>
                  </a:lnTo>
                  <a:lnTo>
                    <a:pt x="166" y="9347"/>
                  </a:lnTo>
                  <a:lnTo>
                    <a:pt x="2790" y="9271"/>
                  </a:lnTo>
                  <a:lnTo>
                    <a:pt x="2904" y="6138"/>
                  </a:lnTo>
                  <a:lnTo>
                    <a:pt x="6024" y="6024"/>
                  </a:lnTo>
                  <a:lnTo>
                    <a:pt x="6126" y="2904"/>
                  </a:lnTo>
                  <a:lnTo>
                    <a:pt x="9258" y="2789"/>
                  </a:lnTo>
                  <a:lnTo>
                    <a:pt x="9347" y="166"/>
                  </a:lnTo>
                  <a:close/>
                  <a:moveTo>
                    <a:pt x="9194" y="1"/>
                  </a:moveTo>
                  <a:lnTo>
                    <a:pt x="9105" y="2637"/>
                  </a:lnTo>
                  <a:lnTo>
                    <a:pt x="5973" y="2751"/>
                  </a:lnTo>
                  <a:lnTo>
                    <a:pt x="5871" y="5871"/>
                  </a:lnTo>
                  <a:lnTo>
                    <a:pt x="2739" y="5985"/>
                  </a:lnTo>
                  <a:lnTo>
                    <a:pt x="2637" y="9105"/>
                  </a:lnTo>
                  <a:lnTo>
                    <a:pt x="1" y="9194"/>
                  </a:lnTo>
                  <a:lnTo>
                    <a:pt x="52" y="10417"/>
                  </a:lnTo>
                  <a:lnTo>
                    <a:pt x="3821" y="10289"/>
                  </a:lnTo>
                  <a:lnTo>
                    <a:pt x="3936" y="7170"/>
                  </a:lnTo>
                  <a:lnTo>
                    <a:pt x="7055" y="7055"/>
                  </a:lnTo>
                  <a:lnTo>
                    <a:pt x="7170" y="3935"/>
                  </a:lnTo>
                  <a:lnTo>
                    <a:pt x="10289" y="3821"/>
                  </a:lnTo>
                  <a:lnTo>
                    <a:pt x="10417" y="52"/>
                  </a:lnTo>
                  <a:lnTo>
                    <a:pt x="919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13"/>
            <p:cNvGrpSpPr/>
            <p:nvPr/>
          </p:nvGrpSpPr>
          <p:grpSpPr>
            <a:xfrm>
              <a:off x="6805396" y="635700"/>
              <a:ext cx="1105079" cy="245500"/>
              <a:chOff x="5847896" y="876300"/>
              <a:chExt cx="1105079" cy="245500"/>
            </a:xfrm>
          </p:grpSpPr>
          <p:sp>
            <p:nvSpPr>
              <p:cNvPr id="450" name="Google Shape;450;p13"/>
              <p:cNvSpPr/>
              <p:nvPr/>
            </p:nvSpPr>
            <p:spPr>
              <a:xfrm>
                <a:off x="5847896" y="876300"/>
                <a:ext cx="1104900" cy="245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1" name="Google Shape;451;p13"/>
              <p:cNvPicPr preferRelativeResize="0"/>
              <p:nvPr/>
            </p:nvPicPr>
            <p:blipFill rotWithShape="1">
              <a:blip r:embed="rId3">
                <a:alphaModFix amt="16000"/>
              </a:blip>
              <a:srcRect t="44412" r="47198" b="47481"/>
              <a:stretch/>
            </p:blipFill>
            <p:spPr>
              <a:xfrm flipH="1">
                <a:off x="5848075" y="876400"/>
                <a:ext cx="1104900" cy="245400"/>
              </a:xfrm>
              <a:prstGeom prst="roundRect">
                <a:avLst>
                  <a:gd name="adj" fmla="val 50000"/>
                </a:avLst>
              </a:prstGeom>
              <a:noFill/>
              <a:ln>
                <a:noFill/>
              </a:ln>
            </p:spPr>
          </p:pic>
        </p:grpSp>
      </p:grpSp>
      <p:sp>
        <p:nvSpPr>
          <p:cNvPr id="452" name="Google Shape;452;p13"/>
          <p:cNvSpPr txBox="1">
            <a:spLocks noGrp="1"/>
          </p:cNvSpPr>
          <p:nvPr>
            <p:ph type="title" idx="13" hasCustomPrompt="1"/>
          </p:nvPr>
        </p:nvSpPr>
        <p:spPr>
          <a:xfrm flipH="1">
            <a:off x="4490750" y="3727781"/>
            <a:ext cx="1014600" cy="88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000" b="1"/>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453" name="Google Shape;453;p13"/>
          <p:cNvSpPr txBox="1">
            <a:spLocks noGrp="1"/>
          </p:cNvSpPr>
          <p:nvPr>
            <p:ph type="subTitle" idx="14"/>
          </p:nvPr>
        </p:nvSpPr>
        <p:spPr>
          <a:xfrm>
            <a:off x="5622663" y="4063450"/>
            <a:ext cx="21111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54" name="Google Shape;454;p13"/>
          <p:cNvSpPr txBox="1">
            <a:spLocks noGrp="1"/>
          </p:cNvSpPr>
          <p:nvPr>
            <p:ph type="subTitle" idx="15"/>
          </p:nvPr>
        </p:nvSpPr>
        <p:spPr>
          <a:xfrm>
            <a:off x="5622663" y="3727800"/>
            <a:ext cx="21111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u="sng"/>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3_1_1_1">
    <p:spTree>
      <p:nvGrpSpPr>
        <p:cNvPr id="1" name="Shape 1075"/>
        <p:cNvGrpSpPr/>
        <p:nvPr/>
      </p:nvGrpSpPr>
      <p:grpSpPr>
        <a:xfrm>
          <a:off x="0" y="0"/>
          <a:ext cx="0" cy="0"/>
          <a:chOff x="0" y="0"/>
          <a:chExt cx="0" cy="0"/>
        </a:xfrm>
      </p:grpSpPr>
      <p:sp>
        <p:nvSpPr>
          <p:cNvPr id="1076" name="Google Shape;1076;p20"/>
          <p:cNvSpPr txBox="1">
            <a:spLocks noGrp="1"/>
          </p:cNvSpPr>
          <p:nvPr>
            <p:ph type="subTitle" idx="1"/>
          </p:nvPr>
        </p:nvSpPr>
        <p:spPr>
          <a:xfrm>
            <a:off x="718124" y="190750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77" name="Google Shape;1077;p20"/>
          <p:cNvSpPr txBox="1">
            <a:spLocks noGrp="1"/>
          </p:cNvSpPr>
          <p:nvPr>
            <p:ph type="subTitle" idx="2"/>
          </p:nvPr>
        </p:nvSpPr>
        <p:spPr>
          <a:xfrm>
            <a:off x="718125" y="2295137"/>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78" name="Google Shape;1078;p20"/>
          <p:cNvSpPr txBox="1">
            <a:spLocks noGrp="1"/>
          </p:cNvSpPr>
          <p:nvPr>
            <p:ph type="subTitle" idx="3"/>
          </p:nvPr>
        </p:nvSpPr>
        <p:spPr>
          <a:xfrm>
            <a:off x="3311250" y="190750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79" name="Google Shape;1079;p20"/>
          <p:cNvSpPr txBox="1">
            <a:spLocks noGrp="1"/>
          </p:cNvSpPr>
          <p:nvPr>
            <p:ph type="subTitle" idx="4"/>
          </p:nvPr>
        </p:nvSpPr>
        <p:spPr>
          <a:xfrm>
            <a:off x="3311250" y="2295137"/>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0" name="Google Shape;1080;p20"/>
          <p:cNvSpPr txBox="1">
            <a:spLocks noGrp="1"/>
          </p:cNvSpPr>
          <p:nvPr>
            <p:ph type="subTitle" idx="5"/>
          </p:nvPr>
        </p:nvSpPr>
        <p:spPr>
          <a:xfrm>
            <a:off x="718224" y="373375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81" name="Google Shape;1081;p20"/>
          <p:cNvSpPr txBox="1">
            <a:spLocks noGrp="1"/>
          </p:cNvSpPr>
          <p:nvPr>
            <p:ph type="subTitle" idx="6"/>
          </p:nvPr>
        </p:nvSpPr>
        <p:spPr>
          <a:xfrm>
            <a:off x="718225" y="4121400"/>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2" name="Google Shape;1082;p20"/>
          <p:cNvSpPr txBox="1">
            <a:spLocks noGrp="1"/>
          </p:cNvSpPr>
          <p:nvPr>
            <p:ph type="subTitle" idx="7"/>
          </p:nvPr>
        </p:nvSpPr>
        <p:spPr>
          <a:xfrm>
            <a:off x="5904374" y="190750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83" name="Google Shape;1083;p20"/>
          <p:cNvSpPr txBox="1">
            <a:spLocks noGrp="1"/>
          </p:cNvSpPr>
          <p:nvPr>
            <p:ph type="subTitle" idx="8"/>
          </p:nvPr>
        </p:nvSpPr>
        <p:spPr>
          <a:xfrm>
            <a:off x="5904375" y="2295137"/>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4" name="Google Shape;1084;p20"/>
          <p:cNvSpPr txBox="1">
            <a:spLocks noGrp="1"/>
          </p:cNvSpPr>
          <p:nvPr>
            <p:ph type="subTitle" idx="9"/>
          </p:nvPr>
        </p:nvSpPr>
        <p:spPr>
          <a:xfrm>
            <a:off x="3311250" y="373375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85" name="Google Shape;1085;p20"/>
          <p:cNvSpPr txBox="1">
            <a:spLocks noGrp="1"/>
          </p:cNvSpPr>
          <p:nvPr>
            <p:ph type="subTitle" idx="13"/>
          </p:nvPr>
        </p:nvSpPr>
        <p:spPr>
          <a:xfrm>
            <a:off x="3311250" y="4121400"/>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6" name="Google Shape;1086;p20"/>
          <p:cNvSpPr txBox="1">
            <a:spLocks noGrp="1"/>
          </p:cNvSpPr>
          <p:nvPr>
            <p:ph type="subTitle" idx="14"/>
          </p:nvPr>
        </p:nvSpPr>
        <p:spPr>
          <a:xfrm>
            <a:off x="5904275" y="373375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87" name="Google Shape;1087;p20"/>
          <p:cNvSpPr txBox="1">
            <a:spLocks noGrp="1"/>
          </p:cNvSpPr>
          <p:nvPr>
            <p:ph type="subTitle" idx="15"/>
          </p:nvPr>
        </p:nvSpPr>
        <p:spPr>
          <a:xfrm>
            <a:off x="5904275" y="4121400"/>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8" name="Google Shape;1088;p20"/>
          <p:cNvSpPr txBox="1">
            <a:spLocks noGrp="1"/>
          </p:cNvSpPr>
          <p:nvPr>
            <p:ph type="title"/>
          </p:nvPr>
        </p:nvSpPr>
        <p:spPr>
          <a:xfrm>
            <a:off x="718125" y="531600"/>
            <a:ext cx="5114700" cy="4755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1089" name="Google Shape;1089;p20"/>
          <p:cNvGrpSpPr/>
          <p:nvPr/>
        </p:nvGrpSpPr>
        <p:grpSpPr>
          <a:xfrm>
            <a:off x="7050500" y="-419215"/>
            <a:ext cx="1380283" cy="1051472"/>
            <a:chOff x="818600" y="-419215"/>
            <a:chExt cx="1380283" cy="1051472"/>
          </a:xfrm>
        </p:grpSpPr>
        <p:sp>
          <p:nvSpPr>
            <p:cNvPr id="1090" name="Google Shape;1090;p20"/>
            <p:cNvSpPr/>
            <p:nvPr/>
          </p:nvSpPr>
          <p:spPr>
            <a:xfrm flipH="1">
              <a:off x="979030" y="-419215"/>
              <a:ext cx="1051501" cy="1051472"/>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20"/>
            <p:cNvGrpSpPr/>
            <p:nvPr/>
          </p:nvGrpSpPr>
          <p:grpSpPr>
            <a:xfrm rot="5400000">
              <a:off x="1601573" y="34947"/>
              <a:ext cx="692014" cy="502605"/>
              <a:chOff x="8079872" y="1013425"/>
              <a:chExt cx="692014" cy="502605"/>
            </a:xfrm>
          </p:grpSpPr>
          <p:sp>
            <p:nvSpPr>
              <p:cNvPr id="1092" name="Google Shape;1092;p20"/>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0"/>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20"/>
            <p:cNvGrpSpPr/>
            <p:nvPr/>
          </p:nvGrpSpPr>
          <p:grpSpPr>
            <a:xfrm>
              <a:off x="818600" y="-386866"/>
              <a:ext cx="396675" cy="864430"/>
              <a:chOff x="5273525" y="899922"/>
              <a:chExt cx="396675" cy="864430"/>
            </a:xfrm>
          </p:grpSpPr>
          <p:sp>
            <p:nvSpPr>
              <p:cNvPr id="1100" name="Google Shape;1100;p20"/>
              <p:cNvSpPr/>
              <p:nvPr/>
            </p:nvSpPr>
            <p:spPr>
              <a:xfrm rot="8099893">
                <a:off x="5331322" y="1426205"/>
                <a:ext cx="281164" cy="279702"/>
              </a:xfrm>
              <a:custGeom>
                <a:avLst/>
                <a:gdLst/>
                <a:ahLst/>
                <a:cxnLst/>
                <a:rect l="l" t="t" r="r" b="b"/>
                <a:pathLst>
                  <a:path w="2484" h="2471" extrusionOk="0">
                    <a:moveTo>
                      <a:pt x="2483" y="1"/>
                    </a:moveTo>
                    <a:lnTo>
                      <a:pt x="0" y="230"/>
                    </a:lnTo>
                    <a:lnTo>
                      <a:pt x="2242" y="2471"/>
                    </a:lnTo>
                    <a:lnTo>
                      <a:pt x="24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0"/>
              <p:cNvSpPr/>
              <p:nvPr/>
            </p:nvSpPr>
            <p:spPr>
              <a:xfrm rot="8099893">
                <a:off x="5331478" y="1192229"/>
                <a:ext cx="279806" cy="279815"/>
              </a:xfrm>
              <a:custGeom>
                <a:avLst/>
                <a:gdLst/>
                <a:ahLst/>
                <a:cxnLst/>
                <a:rect l="l" t="t" r="r" b="b"/>
                <a:pathLst>
                  <a:path w="2472" h="2472" extrusionOk="0">
                    <a:moveTo>
                      <a:pt x="2471" y="1"/>
                    </a:moveTo>
                    <a:lnTo>
                      <a:pt x="1" y="230"/>
                    </a:lnTo>
                    <a:lnTo>
                      <a:pt x="2229" y="2471"/>
                    </a:lnTo>
                    <a:lnTo>
                      <a:pt x="2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0"/>
              <p:cNvSpPr/>
              <p:nvPr/>
            </p:nvSpPr>
            <p:spPr>
              <a:xfrm rot="8099893">
                <a:off x="5331532" y="957847"/>
                <a:ext cx="279693" cy="279702"/>
              </a:xfrm>
              <a:custGeom>
                <a:avLst/>
                <a:gdLst/>
                <a:ahLst/>
                <a:cxnLst/>
                <a:rect l="l" t="t" r="r" b="b"/>
                <a:pathLst>
                  <a:path w="2471" h="2471" extrusionOk="0">
                    <a:moveTo>
                      <a:pt x="2471" y="0"/>
                    </a:moveTo>
                    <a:lnTo>
                      <a:pt x="0" y="229"/>
                    </a:lnTo>
                    <a:lnTo>
                      <a:pt x="2229" y="2471"/>
                    </a:lnTo>
                    <a:lnTo>
                      <a:pt x="24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3_1_1_1_1_1_1_1">
    <p:spTree>
      <p:nvGrpSpPr>
        <p:cNvPr id="1" name="Shape 1486"/>
        <p:cNvGrpSpPr/>
        <p:nvPr/>
      </p:nvGrpSpPr>
      <p:grpSpPr>
        <a:xfrm>
          <a:off x="0" y="0"/>
          <a:ext cx="0" cy="0"/>
          <a:chOff x="0" y="0"/>
          <a:chExt cx="0" cy="0"/>
        </a:xfrm>
      </p:grpSpPr>
      <p:sp>
        <p:nvSpPr>
          <p:cNvPr id="1487" name="Google Shape;1487;p24"/>
          <p:cNvSpPr txBox="1">
            <a:spLocks noGrp="1"/>
          </p:cNvSpPr>
          <p:nvPr>
            <p:ph type="title"/>
          </p:nvPr>
        </p:nvSpPr>
        <p:spPr>
          <a:xfrm>
            <a:off x="718225" y="531600"/>
            <a:ext cx="77076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88" name="Google Shape;1488;p24"/>
          <p:cNvSpPr txBox="1">
            <a:spLocks noGrp="1"/>
          </p:cNvSpPr>
          <p:nvPr>
            <p:ph type="subTitle" idx="1"/>
          </p:nvPr>
        </p:nvSpPr>
        <p:spPr>
          <a:xfrm>
            <a:off x="2090675" y="1194550"/>
            <a:ext cx="4962900" cy="52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6">
    <p:spTree>
      <p:nvGrpSpPr>
        <p:cNvPr id="1" name="Shape 1672"/>
        <p:cNvGrpSpPr/>
        <p:nvPr/>
      </p:nvGrpSpPr>
      <p:grpSpPr>
        <a:xfrm>
          <a:off x="0" y="0"/>
          <a:ext cx="0" cy="0"/>
          <a:chOff x="0" y="0"/>
          <a:chExt cx="0" cy="0"/>
        </a:xfrm>
      </p:grpSpPr>
      <p:grpSp>
        <p:nvGrpSpPr>
          <p:cNvPr id="1673" name="Google Shape;1673;p26"/>
          <p:cNvGrpSpPr/>
          <p:nvPr/>
        </p:nvGrpSpPr>
        <p:grpSpPr>
          <a:xfrm>
            <a:off x="822942" y="3706843"/>
            <a:ext cx="1235218" cy="2034583"/>
            <a:chOff x="822942" y="3706843"/>
            <a:chExt cx="1235218" cy="2034583"/>
          </a:xfrm>
        </p:grpSpPr>
        <p:grpSp>
          <p:nvGrpSpPr>
            <p:cNvPr id="1674" name="Google Shape;1674;p26"/>
            <p:cNvGrpSpPr/>
            <p:nvPr/>
          </p:nvGrpSpPr>
          <p:grpSpPr>
            <a:xfrm>
              <a:off x="862631" y="3959520"/>
              <a:ext cx="864900" cy="1781906"/>
              <a:chOff x="308106" y="3807120"/>
              <a:chExt cx="864900" cy="1781906"/>
            </a:xfrm>
          </p:grpSpPr>
          <p:sp>
            <p:nvSpPr>
              <p:cNvPr id="1675" name="Google Shape;1675;p26"/>
              <p:cNvSpPr/>
              <p:nvPr/>
            </p:nvSpPr>
            <p:spPr>
              <a:xfrm rot="5400000" flipH="1">
                <a:off x="-150395" y="4265701"/>
                <a:ext cx="1781906" cy="864744"/>
              </a:xfrm>
              <a:custGeom>
                <a:avLst/>
                <a:gdLst/>
                <a:ahLst/>
                <a:cxnLst/>
                <a:rect l="l" t="t" r="r" b="b"/>
                <a:pathLst>
                  <a:path w="42391" h="20572" extrusionOk="0">
                    <a:moveTo>
                      <a:pt x="10267" y="0"/>
                    </a:moveTo>
                    <a:cubicBezTo>
                      <a:pt x="4612" y="0"/>
                      <a:pt x="1" y="4591"/>
                      <a:pt x="1" y="10280"/>
                    </a:cubicBezTo>
                    <a:cubicBezTo>
                      <a:pt x="1" y="15975"/>
                      <a:pt x="4624" y="20571"/>
                      <a:pt x="10289" y="20571"/>
                    </a:cubicBezTo>
                    <a:cubicBezTo>
                      <a:pt x="10374" y="20571"/>
                      <a:pt x="10459" y="20570"/>
                      <a:pt x="10544" y="20568"/>
                    </a:cubicBezTo>
                    <a:lnTo>
                      <a:pt x="31847" y="20568"/>
                    </a:lnTo>
                    <a:cubicBezTo>
                      <a:pt x="31932" y="20570"/>
                      <a:pt x="32017" y="20571"/>
                      <a:pt x="32101" y="20571"/>
                    </a:cubicBezTo>
                    <a:cubicBezTo>
                      <a:pt x="37767" y="20571"/>
                      <a:pt x="42390" y="15975"/>
                      <a:pt x="42390" y="10280"/>
                    </a:cubicBezTo>
                    <a:cubicBezTo>
                      <a:pt x="42390" y="4591"/>
                      <a:pt x="37779" y="0"/>
                      <a:pt x="32124" y="0"/>
                    </a:cubicBezTo>
                    <a:cubicBezTo>
                      <a:pt x="32032" y="0"/>
                      <a:pt x="31939" y="1"/>
                      <a:pt x="31847" y="4"/>
                    </a:cubicBezTo>
                    <a:lnTo>
                      <a:pt x="10544" y="4"/>
                    </a:lnTo>
                    <a:cubicBezTo>
                      <a:pt x="10451" y="1"/>
                      <a:pt x="10359" y="0"/>
                      <a:pt x="10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6" name="Google Shape;1676;p26"/>
              <p:cNvPicPr preferRelativeResize="0"/>
              <p:nvPr/>
            </p:nvPicPr>
            <p:blipFill rotWithShape="1">
              <a:blip r:embed="rId2">
                <a:alphaModFix amt="25000"/>
              </a:blip>
              <a:srcRect t="25802" b="25806"/>
              <a:stretch/>
            </p:blipFill>
            <p:spPr>
              <a:xfrm rot="-5400000">
                <a:off x="-148044" y="4265552"/>
                <a:ext cx="1777200" cy="864900"/>
              </a:xfrm>
              <a:prstGeom prst="roundRect">
                <a:avLst>
                  <a:gd name="adj" fmla="val 50000"/>
                </a:avLst>
              </a:prstGeom>
              <a:noFill/>
              <a:ln>
                <a:noFill/>
              </a:ln>
            </p:spPr>
          </p:pic>
        </p:grpSp>
        <p:grpSp>
          <p:nvGrpSpPr>
            <p:cNvPr id="1677" name="Google Shape;1677;p26"/>
            <p:cNvGrpSpPr/>
            <p:nvPr/>
          </p:nvGrpSpPr>
          <p:grpSpPr>
            <a:xfrm rot="-5400000" flipH="1">
              <a:off x="728237" y="3801547"/>
              <a:ext cx="692014" cy="502605"/>
              <a:chOff x="8079872" y="1013425"/>
              <a:chExt cx="692014" cy="502605"/>
            </a:xfrm>
          </p:grpSpPr>
          <p:sp>
            <p:nvSpPr>
              <p:cNvPr id="1678" name="Google Shape;1678;p26"/>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26"/>
            <p:cNvGrpSpPr/>
            <p:nvPr/>
          </p:nvGrpSpPr>
          <p:grpSpPr>
            <a:xfrm>
              <a:off x="1553809" y="4454797"/>
              <a:ext cx="504351" cy="308400"/>
              <a:chOff x="6644496" y="539247"/>
              <a:chExt cx="504351" cy="308400"/>
            </a:xfrm>
          </p:grpSpPr>
          <p:sp>
            <p:nvSpPr>
              <p:cNvPr id="1686" name="Google Shape;1686;p26"/>
              <p:cNvSpPr/>
              <p:nvPr/>
            </p:nvSpPr>
            <p:spPr>
              <a:xfrm rot="5400000">
                <a:off x="7037236" y="736036"/>
                <a:ext cx="111610" cy="111613"/>
              </a:xfrm>
              <a:custGeom>
                <a:avLst/>
                <a:gdLst/>
                <a:ahLst/>
                <a:cxnLst/>
                <a:rect l="l" t="t" r="r" b="b"/>
                <a:pathLst>
                  <a:path w="1567" h="1567" extrusionOk="0">
                    <a:moveTo>
                      <a:pt x="103" y="1"/>
                    </a:moveTo>
                    <a:lnTo>
                      <a:pt x="1" y="102"/>
                    </a:lnTo>
                    <a:lnTo>
                      <a:pt x="688" y="790"/>
                    </a:lnTo>
                    <a:lnTo>
                      <a:pt x="1" y="1465"/>
                    </a:lnTo>
                    <a:lnTo>
                      <a:pt x="103" y="1567"/>
                    </a:lnTo>
                    <a:lnTo>
                      <a:pt x="778" y="879"/>
                    </a:lnTo>
                    <a:lnTo>
                      <a:pt x="1465" y="1567"/>
                    </a:lnTo>
                    <a:lnTo>
                      <a:pt x="1567" y="1465"/>
                    </a:lnTo>
                    <a:lnTo>
                      <a:pt x="879" y="790"/>
                    </a:lnTo>
                    <a:lnTo>
                      <a:pt x="1567" y="102"/>
                    </a:lnTo>
                    <a:lnTo>
                      <a:pt x="1465" y="1"/>
                    </a:lnTo>
                    <a:lnTo>
                      <a:pt x="778" y="688"/>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rot="5400000">
                <a:off x="6840440" y="736036"/>
                <a:ext cx="111610" cy="111613"/>
              </a:xfrm>
              <a:custGeom>
                <a:avLst/>
                <a:gdLst/>
                <a:ahLst/>
                <a:cxnLst/>
                <a:rect l="l" t="t" r="r" b="b"/>
                <a:pathLst>
                  <a:path w="1567" h="1567" extrusionOk="0">
                    <a:moveTo>
                      <a:pt x="103" y="1"/>
                    </a:moveTo>
                    <a:lnTo>
                      <a:pt x="1" y="103"/>
                    </a:lnTo>
                    <a:lnTo>
                      <a:pt x="688" y="777"/>
                    </a:lnTo>
                    <a:lnTo>
                      <a:pt x="1" y="1465"/>
                    </a:lnTo>
                    <a:lnTo>
                      <a:pt x="103" y="1567"/>
                    </a:lnTo>
                    <a:lnTo>
                      <a:pt x="778" y="879"/>
                    </a:lnTo>
                    <a:lnTo>
                      <a:pt x="1465" y="1567"/>
                    </a:lnTo>
                    <a:lnTo>
                      <a:pt x="1567" y="1465"/>
                    </a:lnTo>
                    <a:lnTo>
                      <a:pt x="879" y="777"/>
                    </a:lnTo>
                    <a:lnTo>
                      <a:pt x="1567" y="103"/>
                    </a:lnTo>
                    <a:lnTo>
                      <a:pt x="1465" y="1"/>
                    </a:lnTo>
                    <a:lnTo>
                      <a:pt x="778" y="688"/>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rot="5400000">
                <a:off x="6644096" y="736463"/>
                <a:ext cx="111610" cy="110759"/>
              </a:xfrm>
              <a:custGeom>
                <a:avLst/>
                <a:gdLst/>
                <a:ahLst/>
                <a:cxnLst/>
                <a:rect l="l" t="t" r="r" b="b"/>
                <a:pathLst>
                  <a:path w="1567" h="1555" extrusionOk="0">
                    <a:moveTo>
                      <a:pt x="103" y="1"/>
                    </a:moveTo>
                    <a:lnTo>
                      <a:pt x="1" y="90"/>
                    </a:lnTo>
                    <a:lnTo>
                      <a:pt x="688" y="778"/>
                    </a:lnTo>
                    <a:lnTo>
                      <a:pt x="1" y="1465"/>
                    </a:lnTo>
                    <a:lnTo>
                      <a:pt x="103" y="1554"/>
                    </a:lnTo>
                    <a:lnTo>
                      <a:pt x="778" y="879"/>
                    </a:lnTo>
                    <a:lnTo>
                      <a:pt x="1465" y="1554"/>
                    </a:lnTo>
                    <a:lnTo>
                      <a:pt x="1567" y="1465"/>
                    </a:lnTo>
                    <a:lnTo>
                      <a:pt x="879" y="778"/>
                    </a:lnTo>
                    <a:lnTo>
                      <a:pt x="1567" y="90"/>
                    </a:lnTo>
                    <a:lnTo>
                      <a:pt x="1465" y="1"/>
                    </a:lnTo>
                    <a:lnTo>
                      <a:pt x="778" y="676"/>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rot="5400000">
                <a:off x="7037236" y="539245"/>
                <a:ext cx="111610" cy="111613"/>
              </a:xfrm>
              <a:custGeom>
                <a:avLst/>
                <a:gdLst/>
                <a:ahLst/>
                <a:cxnLst/>
                <a:rect l="l" t="t" r="r" b="b"/>
                <a:pathLst>
                  <a:path w="1567" h="1567" extrusionOk="0">
                    <a:moveTo>
                      <a:pt x="103" y="1"/>
                    </a:moveTo>
                    <a:lnTo>
                      <a:pt x="1" y="102"/>
                    </a:lnTo>
                    <a:lnTo>
                      <a:pt x="688" y="790"/>
                    </a:lnTo>
                    <a:lnTo>
                      <a:pt x="1" y="1465"/>
                    </a:lnTo>
                    <a:lnTo>
                      <a:pt x="103" y="1567"/>
                    </a:lnTo>
                    <a:lnTo>
                      <a:pt x="790" y="879"/>
                    </a:lnTo>
                    <a:lnTo>
                      <a:pt x="1465" y="1567"/>
                    </a:lnTo>
                    <a:lnTo>
                      <a:pt x="1567" y="1465"/>
                    </a:lnTo>
                    <a:lnTo>
                      <a:pt x="879" y="790"/>
                    </a:lnTo>
                    <a:lnTo>
                      <a:pt x="1567" y="102"/>
                    </a:lnTo>
                    <a:lnTo>
                      <a:pt x="1465" y="1"/>
                    </a:lnTo>
                    <a:lnTo>
                      <a:pt x="790" y="688"/>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rot="5400000">
                <a:off x="6840440" y="539245"/>
                <a:ext cx="111610" cy="111613"/>
              </a:xfrm>
              <a:custGeom>
                <a:avLst/>
                <a:gdLst/>
                <a:ahLst/>
                <a:cxnLst/>
                <a:rect l="l" t="t" r="r" b="b"/>
                <a:pathLst>
                  <a:path w="1567" h="1567" extrusionOk="0">
                    <a:moveTo>
                      <a:pt x="103" y="1"/>
                    </a:moveTo>
                    <a:lnTo>
                      <a:pt x="1" y="103"/>
                    </a:lnTo>
                    <a:lnTo>
                      <a:pt x="688" y="777"/>
                    </a:lnTo>
                    <a:lnTo>
                      <a:pt x="1" y="1465"/>
                    </a:lnTo>
                    <a:lnTo>
                      <a:pt x="103" y="1567"/>
                    </a:lnTo>
                    <a:lnTo>
                      <a:pt x="790" y="879"/>
                    </a:lnTo>
                    <a:lnTo>
                      <a:pt x="1465" y="1567"/>
                    </a:lnTo>
                    <a:lnTo>
                      <a:pt x="1567" y="1465"/>
                    </a:lnTo>
                    <a:lnTo>
                      <a:pt x="879" y="777"/>
                    </a:lnTo>
                    <a:lnTo>
                      <a:pt x="1567" y="103"/>
                    </a:lnTo>
                    <a:lnTo>
                      <a:pt x="1465" y="1"/>
                    </a:lnTo>
                    <a:lnTo>
                      <a:pt x="790" y="688"/>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6"/>
              <p:cNvSpPr/>
              <p:nvPr/>
            </p:nvSpPr>
            <p:spPr>
              <a:xfrm rot="5400000">
                <a:off x="6644071" y="539672"/>
                <a:ext cx="111610" cy="110759"/>
              </a:xfrm>
              <a:custGeom>
                <a:avLst/>
                <a:gdLst/>
                <a:ahLst/>
                <a:cxnLst/>
                <a:rect l="l" t="t" r="r" b="b"/>
                <a:pathLst>
                  <a:path w="1567" h="1555" extrusionOk="0">
                    <a:moveTo>
                      <a:pt x="103" y="1"/>
                    </a:moveTo>
                    <a:lnTo>
                      <a:pt x="1" y="90"/>
                    </a:lnTo>
                    <a:lnTo>
                      <a:pt x="688" y="778"/>
                    </a:lnTo>
                    <a:lnTo>
                      <a:pt x="1" y="1465"/>
                    </a:lnTo>
                    <a:lnTo>
                      <a:pt x="103" y="1554"/>
                    </a:lnTo>
                    <a:lnTo>
                      <a:pt x="790" y="879"/>
                    </a:lnTo>
                    <a:lnTo>
                      <a:pt x="1465" y="1554"/>
                    </a:lnTo>
                    <a:lnTo>
                      <a:pt x="1567" y="1465"/>
                    </a:lnTo>
                    <a:lnTo>
                      <a:pt x="879" y="778"/>
                    </a:lnTo>
                    <a:lnTo>
                      <a:pt x="1567" y="90"/>
                    </a:lnTo>
                    <a:lnTo>
                      <a:pt x="1465" y="1"/>
                    </a:lnTo>
                    <a:lnTo>
                      <a:pt x="790" y="676"/>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2" name="Google Shape;1692;p26"/>
          <p:cNvGrpSpPr/>
          <p:nvPr/>
        </p:nvGrpSpPr>
        <p:grpSpPr>
          <a:xfrm>
            <a:off x="253372" y="403539"/>
            <a:ext cx="736709" cy="603554"/>
            <a:chOff x="253372" y="403539"/>
            <a:chExt cx="736709" cy="603554"/>
          </a:xfrm>
        </p:grpSpPr>
        <p:grpSp>
          <p:nvGrpSpPr>
            <p:cNvPr id="1693" name="Google Shape;1693;p26"/>
            <p:cNvGrpSpPr/>
            <p:nvPr/>
          </p:nvGrpSpPr>
          <p:grpSpPr>
            <a:xfrm>
              <a:off x="477560" y="403539"/>
              <a:ext cx="512521" cy="562280"/>
              <a:chOff x="6771473" y="57820"/>
              <a:chExt cx="863702" cy="947557"/>
            </a:xfrm>
          </p:grpSpPr>
          <p:sp>
            <p:nvSpPr>
              <p:cNvPr id="1694" name="Google Shape;1694;p26"/>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5" name="Google Shape;1695;p26"/>
              <p:cNvPicPr preferRelativeResize="0"/>
              <p:nvPr/>
            </p:nvPicPr>
            <p:blipFill rotWithShape="1">
              <a:blip r:embed="rId3">
                <a:alphaModFix/>
              </a:blip>
              <a:srcRect t="377" b="377"/>
              <a:stretch/>
            </p:blipFill>
            <p:spPr>
              <a:xfrm rot="-5400000" flipH="1">
                <a:off x="6771173" y="99727"/>
                <a:ext cx="864300" cy="863700"/>
              </a:xfrm>
              <a:prstGeom prst="ellipse">
                <a:avLst/>
              </a:prstGeom>
              <a:noFill/>
              <a:ln>
                <a:noFill/>
              </a:ln>
            </p:spPr>
          </p:pic>
        </p:grpSp>
        <p:grpSp>
          <p:nvGrpSpPr>
            <p:cNvPr id="1696" name="Google Shape;1696;p26"/>
            <p:cNvGrpSpPr/>
            <p:nvPr/>
          </p:nvGrpSpPr>
          <p:grpSpPr>
            <a:xfrm>
              <a:off x="253372" y="504487"/>
              <a:ext cx="692014" cy="502605"/>
              <a:chOff x="8079872" y="1013425"/>
              <a:chExt cx="692014" cy="502605"/>
            </a:xfrm>
          </p:grpSpPr>
          <p:sp>
            <p:nvSpPr>
              <p:cNvPr id="1697" name="Google Shape;1697;p26"/>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6"/>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4" name="Google Shape;1704;p26"/>
          <p:cNvGrpSpPr/>
          <p:nvPr/>
        </p:nvGrpSpPr>
        <p:grpSpPr>
          <a:xfrm>
            <a:off x="7367700" y="3298661"/>
            <a:ext cx="2948562" cy="2798785"/>
            <a:chOff x="7367700" y="3298661"/>
            <a:chExt cx="2948562" cy="2798785"/>
          </a:xfrm>
        </p:grpSpPr>
        <p:grpSp>
          <p:nvGrpSpPr>
            <p:cNvPr id="1705" name="Google Shape;1705;p26"/>
            <p:cNvGrpSpPr/>
            <p:nvPr/>
          </p:nvGrpSpPr>
          <p:grpSpPr>
            <a:xfrm flipH="1">
              <a:off x="7505182" y="3298661"/>
              <a:ext cx="2811080" cy="2798785"/>
              <a:chOff x="10870203" y="1012775"/>
              <a:chExt cx="2360665" cy="2350340"/>
            </a:xfrm>
          </p:grpSpPr>
          <p:sp>
            <p:nvSpPr>
              <p:cNvPr id="1706" name="Google Shape;1706;p26"/>
              <p:cNvSpPr/>
              <p:nvPr/>
            </p:nvSpPr>
            <p:spPr>
              <a:xfrm>
                <a:off x="13191853" y="2182953"/>
                <a:ext cx="39015" cy="31282"/>
              </a:xfrm>
              <a:custGeom>
                <a:avLst/>
                <a:gdLst/>
                <a:ahLst/>
                <a:cxnLst/>
                <a:rect l="l" t="t" r="r" b="b"/>
                <a:pathLst>
                  <a:path w="676" h="542" extrusionOk="0">
                    <a:moveTo>
                      <a:pt x="296" y="0"/>
                    </a:moveTo>
                    <a:cubicBezTo>
                      <a:pt x="236" y="0"/>
                      <a:pt x="173" y="22"/>
                      <a:pt x="116" y="74"/>
                    </a:cubicBezTo>
                    <a:cubicBezTo>
                      <a:pt x="1" y="176"/>
                      <a:pt x="1" y="354"/>
                      <a:pt x="116" y="456"/>
                    </a:cubicBezTo>
                    <a:cubicBezTo>
                      <a:pt x="167" y="513"/>
                      <a:pt x="237" y="542"/>
                      <a:pt x="307" y="542"/>
                    </a:cubicBezTo>
                    <a:cubicBezTo>
                      <a:pt x="377" y="542"/>
                      <a:pt x="447" y="513"/>
                      <a:pt x="498" y="456"/>
                    </a:cubicBezTo>
                    <a:cubicBezTo>
                      <a:pt x="675" y="258"/>
                      <a:pt x="501"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13086061" y="2074852"/>
                <a:ext cx="41555" cy="33013"/>
              </a:xfrm>
              <a:custGeom>
                <a:avLst/>
                <a:gdLst/>
                <a:ahLst/>
                <a:cxnLst/>
                <a:rect l="l" t="t" r="r" b="b"/>
                <a:pathLst>
                  <a:path w="720" h="572" extrusionOk="0">
                    <a:moveTo>
                      <a:pt x="304" y="1"/>
                    </a:moveTo>
                    <a:cubicBezTo>
                      <a:pt x="235" y="1"/>
                      <a:pt x="163" y="30"/>
                      <a:pt x="102" y="100"/>
                    </a:cubicBezTo>
                    <a:cubicBezTo>
                      <a:pt x="0" y="215"/>
                      <a:pt x="0" y="381"/>
                      <a:pt x="102" y="495"/>
                    </a:cubicBezTo>
                    <a:cubicBezTo>
                      <a:pt x="153" y="546"/>
                      <a:pt x="223" y="572"/>
                      <a:pt x="295" y="572"/>
                    </a:cubicBezTo>
                    <a:cubicBezTo>
                      <a:pt x="366" y="572"/>
                      <a:pt x="440" y="546"/>
                      <a:pt x="497" y="495"/>
                    </a:cubicBezTo>
                    <a:cubicBezTo>
                      <a:pt x="719" y="292"/>
                      <a:pt x="523"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12980962" y="1969637"/>
                <a:ext cx="31686" cy="31686"/>
              </a:xfrm>
              <a:custGeom>
                <a:avLst/>
                <a:gdLst/>
                <a:ahLst/>
                <a:cxnLst/>
                <a:rect l="l" t="t" r="r" b="b"/>
                <a:pathLst>
                  <a:path w="549" h="549" extrusionOk="0">
                    <a:moveTo>
                      <a:pt x="281" y="1"/>
                    </a:moveTo>
                    <a:cubicBezTo>
                      <a:pt x="128" y="1"/>
                      <a:pt x="1" y="128"/>
                      <a:pt x="1" y="281"/>
                    </a:cubicBezTo>
                    <a:cubicBezTo>
                      <a:pt x="1" y="434"/>
                      <a:pt x="128" y="548"/>
                      <a:pt x="281" y="548"/>
                    </a:cubicBezTo>
                    <a:cubicBezTo>
                      <a:pt x="433" y="548"/>
                      <a:pt x="548" y="434"/>
                      <a:pt x="548" y="281"/>
                    </a:cubicBezTo>
                    <a:cubicBezTo>
                      <a:pt x="548" y="128"/>
                      <a:pt x="43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6"/>
              <p:cNvSpPr/>
              <p:nvPr/>
            </p:nvSpPr>
            <p:spPr>
              <a:xfrm>
                <a:off x="12874419" y="1863845"/>
                <a:ext cx="32378" cy="31628"/>
              </a:xfrm>
              <a:custGeom>
                <a:avLst/>
                <a:gdLst/>
                <a:ahLst/>
                <a:cxnLst/>
                <a:rect l="l" t="t" r="r" b="b"/>
                <a:pathLst>
                  <a:path w="561" h="548" extrusionOk="0">
                    <a:moveTo>
                      <a:pt x="280" y="0"/>
                    </a:moveTo>
                    <a:cubicBezTo>
                      <a:pt x="128" y="0"/>
                      <a:pt x="0" y="115"/>
                      <a:pt x="0" y="267"/>
                    </a:cubicBezTo>
                    <a:cubicBezTo>
                      <a:pt x="0" y="420"/>
                      <a:pt x="128" y="548"/>
                      <a:pt x="280" y="548"/>
                    </a:cubicBezTo>
                    <a:cubicBezTo>
                      <a:pt x="433" y="548"/>
                      <a:pt x="560" y="420"/>
                      <a:pt x="560" y="267"/>
                    </a:cubicBezTo>
                    <a:cubicBezTo>
                      <a:pt x="560"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6"/>
              <p:cNvSpPr/>
              <p:nvPr/>
            </p:nvSpPr>
            <p:spPr>
              <a:xfrm>
                <a:off x="12768570" y="1757245"/>
                <a:ext cx="31686" cy="31686"/>
              </a:xfrm>
              <a:custGeom>
                <a:avLst/>
                <a:gdLst/>
                <a:ahLst/>
                <a:cxnLst/>
                <a:rect l="l" t="t" r="r" b="b"/>
                <a:pathLst>
                  <a:path w="549" h="549" extrusionOk="0">
                    <a:moveTo>
                      <a:pt x="268" y="1"/>
                    </a:moveTo>
                    <a:cubicBezTo>
                      <a:pt x="115" y="1"/>
                      <a:pt x="1" y="128"/>
                      <a:pt x="1" y="281"/>
                    </a:cubicBezTo>
                    <a:cubicBezTo>
                      <a:pt x="1" y="421"/>
                      <a:pt x="115" y="548"/>
                      <a:pt x="268" y="548"/>
                    </a:cubicBezTo>
                    <a:cubicBezTo>
                      <a:pt x="421" y="548"/>
                      <a:pt x="548" y="421"/>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a:off x="12662028" y="1650702"/>
                <a:ext cx="31628" cy="31628"/>
              </a:xfrm>
              <a:custGeom>
                <a:avLst/>
                <a:gdLst/>
                <a:ahLst/>
                <a:cxnLst/>
                <a:rect l="l" t="t" r="r" b="b"/>
                <a:pathLst>
                  <a:path w="548" h="548" extrusionOk="0">
                    <a:moveTo>
                      <a:pt x="280" y="0"/>
                    </a:moveTo>
                    <a:cubicBezTo>
                      <a:pt x="128" y="0"/>
                      <a:pt x="0" y="128"/>
                      <a:pt x="0" y="280"/>
                    </a:cubicBezTo>
                    <a:cubicBezTo>
                      <a:pt x="0" y="433"/>
                      <a:pt x="128" y="548"/>
                      <a:pt x="280" y="548"/>
                    </a:cubicBezTo>
                    <a:cubicBezTo>
                      <a:pt x="433" y="548"/>
                      <a:pt x="548" y="433"/>
                      <a:pt x="548" y="280"/>
                    </a:cubicBezTo>
                    <a:cubicBezTo>
                      <a:pt x="548" y="128"/>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a:off x="12553985" y="1544333"/>
                <a:ext cx="39073" cy="31628"/>
              </a:xfrm>
              <a:custGeom>
                <a:avLst/>
                <a:gdLst/>
                <a:ahLst/>
                <a:cxnLst/>
                <a:rect l="l" t="t" r="r" b="b"/>
                <a:pathLst>
                  <a:path w="677" h="548" extrusionOk="0">
                    <a:moveTo>
                      <a:pt x="306" y="0"/>
                    </a:moveTo>
                    <a:cubicBezTo>
                      <a:pt x="236" y="0"/>
                      <a:pt x="166" y="29"/>
                      <a:pt x="115" y="86"/>
                    </a:cubicBezTo>
                    <a:cubicBezTo>
                      <a:pt x="0" y="188"/>
                      <a:pt x="0" y="366"/>
                      <a:pt x="115" y="481"/>
                    </a:cubicBezTo>
                    <a:cubicBezTo>
                      <a:pt x="170" y="528"/>
                      <a:pt x="230" y="548"/>
                      <a:pt x="288" y="548"/>
                    </a:cubicBezTo>
                    <a:cubicBezTo>
                      <a:pt x="497" y="548"/>
                      <a:pt x="677" y="286"/>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a:off x="12448135" y="1438310"/>
                <a:ext cx="41555" cy="33013"/>
              </a:xfrm>
              <a:custGeom>
                <a:avLst/>
                <a:gdLst/>
                <a:ahLst/>
                <a:cxnLst/>
                <a:rect l="l" t="t" r="r" b="b"/>
                <a:pathLst>
                  <a:path w="720" h="572" extrusionOk="0">
                    <a:moveTo>
                      <a:pt x="300" y="0"/>
                    </a:moveTo>
                    <a:cubicBezTo>
                      <a:pt x="230" y="0"/>
                      <a:pt x="160" y="26"/>
                      <a:pt x="103" y="77"/>
                    </a:cubicBezTo>
                    <a:cubicBezTo>
                      <a:pt x="1" y="191"/>
                      <a:pt x="1" y="357"/>
                      <a:pt x="103" y="472"/>
                    </a:cubicBezTo>
                    <a:cubicBezTo>
                      <a:pt x="167" y="542"/>
                      <a:pt x="240" y="571"/>
                      <a:pt x="310" y="571"/>
                    </a:cubicBezTo>
                    <a:cubicBezTo>
                      <a:pt x="531" y="571"/>
                      <a:pt x="720" y="280"/>
                      <a:pt x="497" y="77"/>
                    </a:cubicBezTo>
                    <a:cubicBezTo>
                      <a:pt x="440" y="26"/>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a:off x="12341593" y="1331941"/>
                <a:ext cx="38958" cy="31282"/>
              </a:xfrm>
              <a:custGeom>
                <a:avLst/>
                <a:gdLst/>
                <a:ahLst/>
                <a:cxnLst/>
                <a:rect l="l" t="t" r="r" b="b"/>
                <a:pathLst>
                  <a:path w="675" h="542" extrusionOk="0">
                    <a:moveTo>
                      <a:pt x="306" y="0"/>
                    </a:moveTo>
                    <a:cubicBezTo>
                      <a:pt x="236" y="0"/>
                      <a:pt x="166" y="29"/>
                      <a:pt x="115" y="86"/>
                    </a:cubicBezTo>
                    <a:cubicBezTo>
                      <a:pt x="0" y="188"/>
                      <a:pt x="0" y="366"/>
                      <a:pt x="115" y="468"/>
                    </a:cubicBezTo>
                    <a:cubicBezTo>
                      <a:pt x="172" y="520"/>
                      <a:pt x="235" y="542"/>
                      <a:pt x="295" y="542"/>
                    </a:cubicBezTo>
                    <a:cubicBezTo>
                      <a:pt x="501" y="542"/>
                      <a:pt x="675" y="283"/>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6"/>
              <p:cNvSpPr/>
              <p:nvPr/>
            </p:nvSpPr>
            <p:spPr>
              <a:xfrm>
                <a:off x="12235743" y="1225918"/>
                <a:ext cx="38554" cy="31108"/>
              </a:xfrm>
              <a:custGeom>
                <a:avLst/>
                <a:gdLst/>
                <a:ahLst/>
                <a:cxnLst/>
                <a:rect l="l" t="t" r="r" b="b"/>
                <a:pathLst>
                  <a:path w="668" h="539" extrusionOk="0">
                    <a:moveTo>
                      <a:pt x="295" y="0"/>
                    </a:moveTo>
                    <a:cubicBezTo>
                      <a:pt x="224" y="0"/>
                      <a:pt x="154" y="26"/>
                      <a:pt x="103" y="77"/>
                    </a:cubicBezTo>
                    <a:cubicBezTo>
                      <a:pt x="1" y="191"/>
                      <a:pt x="1" y="357"/>
                      <a:pt x="103" y="472"/>
                    </a:cubicBezTo>
                    <a:cubicBezTo>
                      <a:pt x="158" y="518"/>
                      <a:pt x="218" y="538"/>
                      <a:pt x="276" y="538"/>
                    </a:cubicBezTo>
                    <a:cubicBezTo>
                      <a:pt x="485" y="538"/>
                      <a:pt x="667" y="276"/>
                      <a:pt x="497" y="77"/>
                    </a:cubicBezTo>
                    <a:cubicBezTo>
                      <a:pt x="440" y="26"/>
                      <a:pt x="367"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12125507" y="1120068"/>
                <a:ext cx="41959" cy="31686"/>
              </a:xfrm>
              <a:custGeom>
                <a:avLst/>
                <a:gdLst/>
                <a:ahLst/>
                <a:cxnLst/>
                <a:rect l="l" t="t" r="r" b="b"/>
                <a:pathLst>
                  <a:path w="727" h="549" extrusionOk="0">
                    <a:moveTo>
                      <a:pt x="370" y="1"/>
                    </a:moveTo>
                    <a:cubicBezTo>
                      <a:pt x="128" y="1"/>
                      <a:pt x="1" y="294"/>
                      <a:pt x="166" y="472"/>
                    </a:cubicBezTo>
                    <a:cubicBezTo>
                      <a:pt x="224" y="523"/>
                      <a:pt x="294" y="548"/>
                      <a:pt x="364" y="548"/>
                    </a:cubicBezTo>
                    <a:cubicBezTo>
                      <a:pt x="434" y="548"/>
                      <a:pt x="504" y="523"/>
                      <a:pt x="561" y="472"/>
                    </a:cubicBezTo>
                    <a:cubicBezTo>
                      <a:pt x="727"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a:off x="12018965" y="1012775"/>
                <a:ext cx="42709" cy="32205"/>
              </a:xfrm>
              <a:custGeom>
                <a:avLst/>
                <a:gdLst/>
                <a:ahLst/>
                <a:cxnLst/>
                <a:rect l="l" t="t" r="r" b="b"/>
                <a:pathLst>
                  <a:path w="740" h="558" extrusionOk="0">
                    <a:moveTo>
                      <a:pt x="370" y="1"/>
                    </a:moveTo>
                    <a:cubicBezTo>
                      <a:pt x="128" y="1"/>
                      <a:pt x="0" y="306"/>
                      <a:pt x="179" y="472"/>
                    </a:cubicBezTo>
                    <a:cubicBezTo>
                      <a:pt x="230" y="529"/>
                      <a:pt x="300" y="558"/>
                      <a:pt x="371" y="558"/>
                    </a:cubicBezTo>
                    <a:cubicBezTo>
                      <a:pt x="443" y="558"/>
                      <a:pt x="516" y="529"/>
                      <a:pt x="574" y="472"/>
                    </a:cubicBezTo>
                    <a:cubicBezTo>
                      <a:pt x="739" y="306"/>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6"/>
              <p:cNvSpPr/>
              <p:nvPr/>
            </p:nvSpPr>
            <p:spPr>
              <a:xfrm>
                <a:off x="13092640" y="2278298"/>
                <a:ext cx="42709" cy="31686"/>
              </a:xfrm>
              <a:custGeom>
                <a:avLst/>
                <a:gdLst/>
                <a:ahLst/>
                <a:cxnLst/>
                <a:rect l="l" t="t" r="r" b="b"/>
                <a:pathLst>
                  <a:path w="740" h="549" extrusionOk="0">
                    <a:moveTo>
                      <a:pt x="370" y="1"/>
                    </a:moveTo>
                    <a:cubicBezTo>
                      <a:pt x="116" y="1"/>
                      <a:pt x="1" y="294"/>
                      <a:pt x="167" y="472"/>
                    </a:cubicBezTo>
                    <a:cubicBezTo>
                      <a:pt x="224" y="523"/>
                      <a:pt x="294" y="548"/>
                      <a:pt x="364" y="548"/>
                    </a:cubicBezTo>
                    <a:cubicBezTo>
                      <a:pt x="434" y="548"/>
                      <a:pt x="504" y="523"/>
                      <a:pt x="561" y="472"/>
                    </a:cubicBezTo>
                    <a:cubicBezTo>
                      <a:pt x="740"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6"/>
              <p:cNvSpPr/>
              <p:nvPr/>
            </p:nvSpPr>
            <p:spPr>
              <a:xfrm>
                <a:off x="12989792" y="2170486"/>
                <a:ext cx="42190" cy="32898"/>
              </a:xfrm>
              <a:custGeom>
                <a:avLst/>
                <a:gdLst/>
                <a:ahLst/>
                <a:cxnLst/>
                <a:rect l="l" t="t" r="r" b="b"/>
                <a:pathLst>
                  <a:path w="731" h="570" extrusionOk="0">
                    <a:moveTo>
                      <a:pt x="313" y="1"/>
                    </a:moveTo>
                    <a:cubicBezTo>
                      <a:pt x="245" y="1"/>
                      <a:pt x="175" y="29"/>
                      <a:pt x="115" y="99"/>
                    </a:cubicBezTo>
                    <a:cubicBezTo>
                      <a:pt x="0" y="213"/>
                      <a:pt x="0" y="379"/>
                      <a:pt x="115" y="493"/>
                    </a:cubicBezTo>
                    <a:cubicBezTo>
                      <a:pt x="166" y="544"/>
                      <a:pt x="236" y="570"/>
                      <a:pt x="306" y="570"/>
                    </a:cubicBezTo>
                    <a:cubicBezTo>
                      <a:pt x="376" y="570"/>
                      <a:pt x="446" y="544"/>
                      <a:pt x="497" y="493"/>
                    </a:cubicBezTo>
                    <a:cubicBezTo>
                      <a:pt x="730" y="299"/>
                      <a:pt x="53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12885443" y="2065156"/>
                <a:ext cx="31628" cy="32436"/>
              </a:xfrm>
              <a:custGeom>
                <a:avLst/>
                <a:gdLst/>
                <a:ahLst/>
                <a:cxnLst/>
                <a:rect l="l" t="t" r="r" b="b"/>
                <a:pathLst>
                  <a:path w="548" h="562" extrusionOk="0">
                    <a:moveTo>
                      <a:pt x="268" y="1"/>
                    </a:moveTo>
                    <a:cubicBezTo>
                      <a:pt x="115" y="1"/>
                      <a:pt x="0" y="128"/>
                      <a:pt x="0" y="281"/>
                    </a:cubicBezTo>
                    <a:cubicBezTo>
                      <a:pt x="0" y="434"/>
                      <a:pt x="115" y="561"/>
                      <a:pt x="268" y="561"/>
                    </a:cubicBezTo>
                    <a:cubicBezTo>
                      <a:pt x="420" y="561"/>
                      <a:pt x="548" y="434"/>
                      <a:pt x="548" y="281"/>
                    </a:cubicBezTo>
                    <a:cubicBezTo>
                      <a:pt x="548" y="128"/>
                      <a:pt x="420"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12778843" y="1959364"/>
                <a:ext cx="31686" cy="31628"/>
              </a:xfrm>
              <a:custGeom>
                <a:avLst/>
                <a:gdLst/>
                <a:ahLst/>
                <a:cxnLst/>
                <a:rect l="l" t="t" r="r" b="b"/>
                <a:pathLst>
                  <a:path w="549" h="548" extrusionOk="0">
                    <a:moveTo>
                      <a:pt x="281" y="0"/>
                    </a:moveTo>
                    <a:cubicBezTo>
                      <a:pt x="128" y="0"/>
                      <a:pt x="1" y="115"/>
                      <a:pt x="1" y="268"/>
                    </a:cubicBezTo>
                    <a:cubicBezTo>
                      <a:pt x="1" y="421"/>
                      <a:pt x="128" y="548"/>
                      <a:pt x="281" y="548"/>
                    </a:cubicBezTo>
                    <a:cubicBezTo>
                      <a:pt x="434" y="548"/>
                      <a:pt x="548" y="421"/>
                      <a:pt x="548" y="268"/>
                    </a:cubicBezTo>
                    <a:cubicBezTo>
                      <a:pt x="548" y="115"/>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6"/>
              <p:cNvSpPr/>
              <p:nvPr/>
            </p:nvSpPr>
            <p:spPr>
              <a:xfrm>
                <a:off x="12673051" y="1852821"/>
                <a:ext cx="31628" cy="31628"/>
              </a:xfrm>
              <a:custGeom>
                <a:avLst/>
                <a:gdLst/>
                <a:ahLst/>
                <a:cxnLst/>
                <a:rect l="l" t="t" r="r" b="b"/>
                <a:pathLst>
                  <a:path w="548" h="548" extrusionOk="0">
                    <a:moveTo>
                      <a:pt x="268" y="0"/>
                    </a:moveTo>
                    <a:cubicBezTo>
                      <a:pt x="115" y="0"/>
                      <a:pt x="0" y="127"/>
                      <a:pt x="0" y="280"/>
                    </a:cubicBezTo>
                    <a:cubicBezTo>
                      <a:pt x="0" y="433"/>
                      <a:pt x="115" y="548"/>
                      <a:pt x="268" y="548"/>
                    </a:cubicBezTo>
                    <a:cubicBezTo>
                      <a:pt x="420" y="548"/>
                      <a:pt x="548" y="433"/>
                      <a:pt x="548" y="280"/>
                    </a:cubicBezTo>
                    <a:cubicBezTo>
                      <a:pt x="548" y="127"/>
                      <a:pt x="420"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6"/>
              <p:cNvSpPr/>
              <p:nvPr/>
            </p:nvSpPr>
            <p:spPr>
              <a:xfrm>
                <a:off x="12566451" y="1746971"/>
                <a:ext cx="31686" cy="31628"/>
              </a:xfrm>
              <a:custGeom>
                <a:avLst/>
                <a:gdLst/>
                <a:ahLst/>
                <a:cxnLst/>
                <a:rect l="l" t="t" r="r" b="b"/>
                <a:pathLst>
                  <a:path w="549" h="548" extrusionOk="0">
                    <a:moveTo>
                      <a:pt x="268" y="0"/>
                    </a:moveTo>
                    <a:cubicBezTo>
                      <a:pt x="128" y="0"/>
                      <a:pt x="1" y="115"/>
                      <a:pt x="1" y="268"/>
                    </a:cubicBezTo>
                    <a:cubicBezTo>
                      <a:pt x="1" y="421"/>
                      <a:pt x="128" y="548"/>
                      <a:pt x="268" y="548"/>
                    </a:cubicBezTo>
                    <a:cubicBezTo>
                      <a:pt x="421" y="548"/>
                      <a:pt x="548" y="421"/>
                      <a:pt x="548" y="268"/>
                    </a:cubicBezTo>
                    <a:cubicBezTo>
                      <a:pt x="548" y="115"/>
                      <a:pt x="421"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6"/>
              <p:cNvSpPr/>
              <p:nvPr/>
            </p:nvSpPr>
            <p:spPr>
              <a:xfrm>
                <a:off x="12459909" y="1640429"/>
                <a:ext cx="32378" cy="31628"/>
              </a:xfrm>
              <a:custGeom>
                <a:avLst/>
                <a:gdLst/>
                <a:ahLst/>
                <a:cxnLst/>
                <a:rect l="l" t="t" r="r" b="b"/>
                <a:pathLst>
                  <a:path w="561" h="548" extrusionOk="0">
                    <a:moveTo>
                      <a:pt x="281" y="0"/>
                    </a:moveTo>
                    <a:cubicBezTo>
                      <a:pt x="128" y="0"/>
                      <a:pt x="1" y="127"/>
                      <a:pt x="1" y="280"/>
                    </a:cubicBezTo>
                    <a:cubicBezTo>
                      <a:pt x="1" y="420"/>
                      <a:pt x="128" y="548"/>
                      <a:pt x="281" y="548"/>
                    </a:cubicBezTo>
                    <a:cubicBezTo>
                      <a:pt x="433" y="548"/>
                      <a:pt x="561" y="420"/>
                      <a:pt x="561" y="280"/>
                    </a:cubicBezTo>
                    <a:cubicBezTo>
                      <a:pt x="561"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6"/>
              <p:cNvSpPr/>
              <p:nvPr/>
            </p:nvSpPr>
            <p:spPr>
              <a:xfrm>
                <a:off x="12351866" y="1534175"/>
                <a:ext cx="33879" cy="31743"/>
              </a:xfrm>
              <a:custGeom>
                <a:avLst/>
                <a:gdLst/>
                <a:ahLst/>
                <a:cxnLst/>
                <a:rect l="l" t="t" r="r" b="b"/>
                <a:pathLst>
                  <a:path w="587" h="550" extrusionOk="0">
                    <a:moveTo>
                      <a:pt x="311" y="0"/>
                    </a:moveTo>
                    <a:cubicBezTo>
                      <a:pt x="243" y="0"/>
                      <a:pt x="173" y="26"/>
                      <a:pt x="115" y="84"/>
                    </a:cubicBezTo>
                    <a:cubicBezTo>
                      <a:pt x="1" y="186"/>
                      <a:pt x="1" y="364"/>
                      <a:pt x="115" y="466"/>
                    </a:cubicBezTo>
                    <a:cubicBezTo>
                      <a:pt x="173" y="524"/>
                      <a:pt x="243" y="549"/>
                      <a:pt x="311" y="549"/>
                    </a:cubicBezTo>
                    <a:cubicBezTo>
                      <a:pt x="453" y="549"/>
                      <a:pt x="586" y="438"/>
                      <a:pt x="586" y="275"/>
                    </a:cubicBezTo>
                    <a:cubicBezTo>
                      <a:pt x="586" y="111"/>
                      <a:pt x="45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6"/>
              <p:cNvSpPr/>
              <p:nvPr/>
            </p:nvSpPr>
            <p:spPr>
              <a:xfrm>
                <a:off x="12246074" y="1427633"/>
                <a:ext cx="33128" cy="32090"/>
              </a:xfrm>
              <a:custGeom>
                <a:avLst/>
                <a:gdLst/>
                <a:ahLst/>
                <a:cxnLst/>
                <a:rect l="l" t="t" r="r" b="b"/>
                <a:pathLst>
                  <a:path w="574" h="556" extrusionOk="0">
                    <a:moveTo>
                      <a:pt x="298" y="0"/>
                    </a:moveTo>
                    <a:cubicBezTo>
                      <a:pt x="230" y="0"/>
                      <a:pt x="160" y="26"/>
                      <a:pt x="102" y="84"/>
                    </a:cubicBezTo>
                    <a:cubicBezTo>
                      <a:pt x="0" y="185"/>
                      <a:pt x="0" y="364"/>
                      <a:pt x="102" y="478"/>
                    </a:cubicBezTo>
                    <a:cubicBezTo>
                      <a:pt x="159" y="531"/>
                      <a:pt x="228" y="556"/>
                      <a:pt x="296" y="556"/>
                    </a:cubicBezTo>
                    <a:cubicBezTo>
                      <a:pt x="438" y="556"/>
                      <a:pt x="573" y="447"/>
                      <a:pt x="573" y="275"/>
                    </a:cubicBezTo>
                    <a:cubicBezTo>
                      <a:pt x="573" y="111"/>
                      <a:pt x="440"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6"/>
              <p:cNvSpPr/>
              <p:nvPr/>
            </p:nvSpPr>
            <p:spPr>
              <a:xfrm>
                <a:off x="12139475" y="1321783"/>
                <a:ext cx="33879" cy="32147"/>
              </a:xfrm>
              <a:custGeom>
                <a:avLst/>
                <a:gdLst/>
                <a:ahLst/>
                <a:cxnLst/>
                <a:rect l="l" t="t" r="r" b="b"/>
                <a:pathLst>
                  <a:path w="587" h="557" extrusionOk="0">
                    <a:moveTo>
                      <a:pt x="306" y="0"/>
                    </a:moveTo>
                    <a:cubicBezTo>
                      <a:pt x="238" y="0"/>
                      <a:pt x="169" y="26"/>
                      <a:pt x="115" y="84"/>
                    </a:cubicBezTo>
                    <a:cubicBezTo>
                      <a:pt x="1" y="186"/>
                      <a:pt x="1" y="364"/>
                      <a:pt x="115" y="479"/>
                    </a:cubicBezTo>
                    <a:cubicBezTo>
                      <a:pt x="169" y="532"/>
                      <a:pt x="236" y="556"/>
                      <a:pt x="304" y="556"/>
                    </a:cubicBezTo>
                    <a:cubicBezTo>
                      <a:pt x="446" y="556"/>
                      <a:pt x="587" y="448"/>
                      <a:pt x="587" y="275"/>
                    </a:cubicBezTo>
                    <a:cubicBezTo>
                      <a:pt x="587" y="112"/>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6"/>
              <p:cNvSpPr/>
              <p:nvPr/>
            </p:nvSpPr>
            <p:spPr>
              <a:xfrm>
                <a:off x="12033683" y="1215240"/>
                <a:ext cx="33128" cy="31743"/>
              </a:xfrm>
              <a:custGeom>
                <a:avLst/>
                <a:gdLst/>
                <a:ahLst/>
                <a:cxnLst/>
                <a:rect l="l" t="t" r="r" b="b"/>
                <a:pathLst>
                  <a:path w="574" h="550" extrusionOk="0">
                    <a:moveTo>
                      <a:pt x="298" y="0"/>
                    </a:moveTo>
                    <a:cubicBezTo>
                      <a:pt x="230" y="0"/>
                      <a:pt x="160" y="26"/>
                      <a:pt x="102" y="84"/>
                    </a:cubicBezTo>
                    <a:cubicBezTo>
                      <a:pt x="0" y="185"/>
                      <a:pt x="0" y="364"/>
                      <a:pt x="102" y="466"/>
                    </a:cubicBezTo>
                    <a:cubicBezTo>
                      <a:pt x="160" y="523"/>
                      <a:pt x="230" y="549"/>
                      <a:pt x="298" y="549"/>
                    </a:cubicBezTo>
                    <a:cubicBezTo>
                      <a:pt x="440" y="549"/>
                      <a:pt x="573" y="438"/>
                      <a:pt x="573" y="275"/>
                    </a:cubicBezTo>
                    <a:cubicBezTo>
                      <a:pt x="573" y="111"/>
                      <a:pt x="440"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6"/>
              <p:cNvSpPr/>
              <p:nvPr/>
            </p:nvSpPr>
            <p:spPr>
              <a:xfrm>
                <a:off x="11923447" y="1109044"/>
                <a:ext cx="41901" cy="31686"/>
              </a:xfrm>
              <a:custGeom>
                <a:avLst/>
                <a:gdLst/>
                <a:ahLst/>
                <a:cxnLst/>
                <a:rect l="l" t="t" r="r" b="b"/>
                <a:pathLst>
                  <a:path w="726" h="549" extrusionOk="0">
                    <a:moveTo>
                      <a:pt x="369" y="1"/>
                    </a:moveTo>
                    <a:cubicBezTo>
                      <a:pt x="127" y="1"/>
                      <a:pt x="0" y="294"/>
                      <a:pt x="178" y="472"/>
                    </a:cubicBezTo>
                    <a:cubicBezTo>
                      <a:pt x="229" y="523"/>
                      <a:pt x="299" y="548"/>
                      <a:pt x="369" y="548"/>
                    </a:cubicBezTo>
                    <a:cubicBezTo>
                      <a:pt x="439" y="548"/>
                      <a:pt x="509" y="523"/>
                      <a:pt x="560" y="472"/>
                    </a:cubicBezTo>
                    <a:cubicBezTo>
                      <a:pt x="726" y="294"/>
                      <a:pt x="611"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6"/>
              <p:cNvSpPr/>
              <p:nvPr/>
            </p:nvSpPr>
            <p:spPr>
              <a:xfrm>
                <a:off x="13000816" y="2374394"/>
                <a:ext cx="38496" cy="31108"/>
              </a:xfrm>
              <a:custGeom>
                <a:avLst/>
                <a:gdLst/>
                <a:ahLst/>
                <a:cxnLst/>
                <a:rect l="l" t="t" r="r" b="b"/>
                <a:pathLst>
                  <a:path w="667" h="539" extrusionOk="0">
                    <a:moveTo>
                      <a:pt x="275" y="1"/>
                    </a:moveTo>
                    <a:cubicBezTo>
                      <a:pt x="217" y="1"/>
                      <a:pt x="157" y="21"/>
                      <a:pt x="102" y="67"/>
                    </a:cubicBezTo>
                    <a:cubicBezTo>
                      <a:pt x="0" y="182"/>
                      <a:pt x="0" y="348"/>
                      <a:pt x="102" y="462"/>
                    </a:cubicBezTo>
                    <a:cubicBezTo>
                      <a:pt x="153" y="513"/>
                      <a:pt x="223" y="539"/>
                      <a:pt x="295" y="539"/>
                    </a:cubicBezTo>
                    <a:cubicBezTo>
                      <a:pt x="366" y="539"/>
                      <a:pt x="440" y="513"/>
                      <a:pt x="497" y="462"/>
                    </a:cubicBezTo>
                    <a:cubicBezTo>
                      <a:pt x="667" y="263"/>
                      <a:pt x="484"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6"/>
              <p:cNvSpPr/>
              <p:nvPr/>
            </p:nvSpPr>
            <p:spPr>
              <a:xfrm>
                <a:off x="12894216" y="2268198"/>
                <a:ext cx="38438" cy="31282"/>
              </a:xfrm>
              <a:custGeom>
                <a:avLst/>
                <a:gdLst/>
                <a:ahLst/>
                <a:cxnLst/>
                <a:rect l="l" t="t" r="r" b="b"/>
                <a:pathLst>
                  <a:path w="666" h="542" extrusionOk="0">
                    <a:moveTo>
                      <a:pt x="288" y="0"/>
                    </a:moveTo>
                    <a:cubicBezTo>
                      <a:pt x="227" y="0"/>
                      <a:pt x="163" y="22"/>
                      <a:pt x="103" y="74"/>
                    </a:cubicBezTo>
                    <a:cubicBezTo>
                      <a:pt x="1" y="176"/>
                      <a:pt x="1" y="354"/>
                      <a:pt x="103" y="456"/>
                    </a:cubicBezTo>
                    <a:cubicBezTo>
                      <a:pt x="160" y="513"/>
                      <a:pt x="230" y="542"/>
                      <a:pt x="300" y="542"/>
                    </a:cubicBezTo>
                    <a:cubicBezTo>
                      <a:pt x="370" y="542"/>
                      <a:pt x="440" y="513"/>
                      <a:pt x="498" y="456"/>
                    </a:cubicBezTo>
                    <a:cubicBezTo>
                      <a:pt x="665" y="259"/>
                      <a:pt x="497" y="0"/>
                      <a:pt x="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6"/>
              <p:cNvSpPr/>
              <p:nvPr/>
            </p:nvSpPr>
            <p:spPr>
              <a:xfrm>
                <a:off x="12787674" y="2160097"/>
                <a:ext cx="42132" cy="33013"/>
              </a:xfrm>
              <a:custGeom>
                <a:avLst/>
                <a:gdLst/>
                <a:ahLst/>
                <a:cxnLst/>
                <a:rect l="l" t="t" r="r" b="b"/>
                <a:pathLst>
                  <a:path w="730" h="572" extrusionOk="0">
                    <a:moveTo>
                      <a:pt x="317" y="1"/>
                    </a:moveTo>
                    <a:cubicBezTo>
                      <a:pt x="248" y="1"/>
                      <a:pt x="176" y="30"/>
                      <a:pt x="115" y="100"/>
                    </a:cubicBezTo>
                    <a:cubicBezTo>
                      <a:pt x="1" y="215"/>
                      <a:pt x="1" y="381"/>
                      <a:pt x="115" y="495"/>
                    </a:cubicBezTo>
                    <a:cubicBezTo>
                      <a:pt x="166" y="546"/>
                      <a:pt x="236" y="572"/>
                      <a:pt x="306" y="572"/>
                    </a:cubicBezTo>
                    <a:cubicBezTo>
                      <a:pt x="376" y="572"/>
                      <a:pt x="446" y="546"/>
                      <a:pt x="497" y="495"/>
                    </a:cubicBezTo>
                    <a:cubicBezTo>
                      <a:pt x="729" y="292"/>
                      <a:pt x="535" y="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6"/>
              <p:cNvSpPr/>
              <p:nvPr/>
            </p:nvSpPr>
            <p:spPr>
              <a:xfrm>
                <a:off x="12683325" y="2054882"/>
                <a:ext cx="31628" cy="31686"/>
              </a:xfrm>
              <a:custGeom>
                <a:avLst/>
                <a:gdLst/>
                <a:ahLst/>
                <a:cxnLst/>
                <a:rect l="l" t="t" r="r" b="b"/>
                <a:pathLst>
                  <a:path w="548" h="549" extrusionOk="0">
                    <a:moveTo>
                      <a:pt x="268" y="1"/>
                    </a:moveTo>
                    <a:cubicBezTo>
                      <a:pt x="115" y="1"/>
                      <a:pt x="0" y="128"/>
                      <a:pt x="0" y="281"/>
                    </a:cubicBezTo>
                    <a:cubicBezTo>
                      <a:pt x="0" y="434"/>
                      <a:pt x="115" y="548"/>
                      <a:pt x="268" y="548"/>
                    </a:cubicBezTo>
                    <a:cubicBezTo>
                      <a:pt x="421" y="548"/>
                      <a:pt x="548" y="434"/>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6"/>
              <p:cNvSpPr/>
              <p:nvPr/>
            </p:nvSpPr>
            <p:spPr>
              <a:xfrm>
                <a:off x="12576782" y="1949090"/>
                <a:ext cx="31628" cy="31628"/>
              </a:xfrm>
              <a:custGeom>
                <a:avLst/>
                <a:gdLst/>
                <a:ahLst/>
                <a:cxnLst/>
                <a:rect l="l" t="t" r="r" b="b"/>
                <a:pathLst>
                  <a:path w="548" h="548" extrusionOk="0">
                    <a:moveTo>
                      <a:pt x="280" y="0"/>
                    </a:moveTo>
                    <a:cubicBezTo>
                      <a:pt x="127" y="0"/>
                      <a:pt x="0" y="115"/>
                      <a:pt x="0" y="268"/>
                    </a:cubicBezTo>
                    <a:cubicBezTo>
                      <a:pt x="0" y="420"/>
                      <a:pt x="127" y="548"/>
                      <a:pt x="280" y="548"/>
                    </a:cubicBezTo>
                    <a:cubicBezTo>
                      <a:pt x="433" y="548"/>
                      <a:pt x="548" y="420"/>
                      <a:pt x="548" y="268"/>
                    </a:cubicBezTo>
                    <a:cubicBezTo>
                      <a:pt x="548"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6"/>
              <p:cNvSpPr/>
              <p:nvPr/>
            </p:nvSpPr>
            <p:spPr>
              <a:xfrm>
                <a:off x="12470933" y="1842490"/>
                <a:ext cx="31686" cy="31686"/>
              </a:xfrm>
              <a:custGeom>
                <a:avLst/>
                <a:gdLst/>
                <a:ahLst/>
                <a:cxnLst/>
                <a:rect l="l" t="t" r="r" b="b"/>
                <a:pathLst>
                  <a:path w="549" h="549" extrusionOk="0">
                    <a:moveTo>
                      <a:pt x="268" y="1"/>
                    </a:moveTo>
                    <a:cubicBezTo>
                      <a:pt x="115" y="1"/>
                      <a:pt x="1" y="128"/>
                      <a:pt x="1" y="281"/>
                    </a:cubicBezTo>
                    <a:cubicBezTo>
                      <a:pt x="1" y="421"/>
                      <a:pt x="115" y="548"/>
                      <a:pt x="268" y="548"/>
                    </a:cubicBezTo>
                    <a:cubicBezTo>
                      <a:pt x="421" y="548"/>
                      <a:pt x="548" y="421"/>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12357696" y="1735948"/>
                <a:ext cx="45191" cy="32090"/>
              </a:xfrm>
              <a:custGeom>
                <a:avLst/>
                <a:gdLst/>
                <a:ahLst/>
                <a:cxnLst/>
                <a:rect l="l" t="t" r="r" b="b"/>
                <a:pathLst>
                  <a:path w="783" h="556" extrusionOk="0">
                    <a:moveTo>
                      <a:pt x="395" y="0"/>
                    </a:moveTo>
                    <a:cubicBezTo>
                      <a:pt x="183" y="0"/>
                      <a:pt x="1" y="277"/>
                      <a:pt x="205" y="472"/>
                    </a:cubicBezTo>
                    <a:cubicBezTo>
                      <a:pt x="265" y="531"/>
                      <a:pt x="331" y="556"/>
                      <a:pt x="394" y="556"/>
                    </a:cubicBezTo>
                    <a:cubicBezTo>
                      <a:pt x="603" y="556"/>
                      <a:pt x="783" y="285"/>
                      <a:pt x="587" y="90"/>
                    </a:cubicBezTo>
                    <a:cubicBezTo>
                      <a:pt x="527" y="27"/>
                      <a:pt x="460"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6"/>
              <p:cNvSpPr/>
              <p:nvPr/>
            </p:nvSpPr>
            <p:spPr>
              <a:xfrm>
                <a:off x="12252712" y="1630271"/>
                <a:ext cx="45710" cy="32436"/>
              </a:xfrm>
              <a:custGeom>
                <a:avLst/>
                <a:gdLst/>
                <a:ahLst/>
                <a:cxnLst/>
                <a:rect l="l" t="t" r="r" b="b"/>
                <a:pathLst>
                  <a:path w="792" h="562" extrusionOk="0">
                    <a:moveTo>
                      <a:pt x="380" y="1"/>
                    </a:moveTo>
                    <a:cubicBezTo>
                      <a:pt x="174" y="1"/>
                      <a:pt x="0" y="259"/>
                      <a:pt x="178" y="456"/>
                    </a:cubicBezTo>
                    <a:cubicBezTo>
                      <a:pt x="240" y="531"/>
                      <a:pt x="313" y="561"/>
                      <a:pt x="383" y="561"/>
                    </a:cubicBezTo>
                    <a:cubicBezTo>
                      <a:pt x="600" y="561"/>
                      <a:pt x="791" y="267"/>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6"/>
              <p:cNvSpPr/>
              <p:nvPr/>
            </p:nvSpPr>
            <p:spPr>
              <a:xfrm>
                <a:off x="12146112" y="1524017"/>
                <a:ext cx="45941" cy="32551"/>
              </a:xfrm>
              <a:custGeom>
                <a:avLst/>
                <a:gdLst/>
                <a:ahLst/>
                <a:cxnLst/>
                <a:rect l="l" t="t" r="r" b="b"/>
                <a:pathLst>
                  <a:path w="796" h="564" extrusionOk="0">
                    <a:moveTo>
                      <a:pt x="390" y="1"/>
                    </a:moveTo>
                    <a:cubicBezTo>
                      <a:pt x="177" y="1"/>
                      <a:pt x="0" y="255"/>
                      <a:pt x="179" y="464"/>
                    </a:cubicBezTo>
                    <a:cubicBezTo>
                      <a:pt x="240" y="534"/>
                      <a:pt x="311" y="563"/>
                      <a:pt x="381" y="563"/>
                    </a:cubicBezTo>
                    <a:cubicBezTo>
                      <a:pt x="600" y="563"/>
                      <a:pt x="796" y="272"/>
                      <a:pt x="573" y="69"/>
                    </a:cubicBezTo>
                    <a:cubicBezTo>
                      <a:pt x="514" y="21"/>
                      <a:pt x="451"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6"/>
              <p:cNvSpPr/>
              <p:nvPr/>
            </p:nvSpPr>
            <p:spPr>
              <a:xfrm>
                <a:off x="12040262" y="1417013"/>
                <a:ext cx="42709" cy="32205"/>
              </a:xfrm>
              <a:custGeom>
                <a:avLst/>
                <a:gdLst/>
                <a:ahLst/>
                <a:cxnLst/>
                <a:rect l="l" t="t" r="r" b="b"/>
                <a:pathLst>
                  <a:path w="740" h="558" extrusionOk="0">
                    <a:moveTo>
                      <a:pt x="370" y="0"/>
                    </a:moveTo>
                    <a:cubicBezTo>
                      <a:pt x="115" y="0"/>
                      <a:pt x="1" y="306"/>
                      <a:pt x="166" y="471"/>
                    </a:cubicBezTo>
                    <a:cubicBezTo>
                      <a:pt x="224" y="529"/>
                      <a:pt x="294" y="557"/>
                      <a:pt x="364" y="557"/>
                    </a:cubicBezTo>
                    <a:cubicBezTo>
                      <a:pt x="434" y="557"/>
                      <a:pt x="504" y="529"/>
                      <a:pt x="561" y="471"/>
                    </a:cubicBezTo>
                    <a:cubicBezTo>
                      <a:pt x="739" y="306"/>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6"/>
              <p:cNvSpPr/>
              <p:nvPr/>
            </p:nvSpPr>
            <p:spPr>
              <a:xfrm>
                <a:off x="11933720" y="1311163"/>
                <a:ext cx="42651" cy="31686"/>
              </a:xfrm>
              <a:custGeom>
                <a:avLst/>
                <a:gdLst/>
                <a:ahLst/>
                <a:cxnLst/>
                <a:rect l="l" t="t" r="r" b="b"/>
                <a:pathLst>
                  <a:path w="739" h="549" extrusionOk="0">
                    <a:moveTo>
                      <a:pt x="370" y="1"/>
                    </a:moveTo>
                    <a:cubicBezTo>
                      <a:pt x="128" y="1"/>
                      <a:pt x="0" y="293"/>
                      <a:pt x="179" y="472"/>
                    </a:cubicBezTo>
                    <a:cubicBezTo>
                      <a:pt x="230" y="523"/>
                      <a:pt x="300" y="548"/>
                      <a:pt x="370" y="548"/>
                    </a:cubicBezTo>
                    <a:cubicBezTo>
                      <a:pt x="440" y="548"/>
                      <a:pt x="510" y="523"/>
                      <a:pt x="561" y="472"/>
                    </a:cubicBezTo>
                    <a:cubicBezTo>
                      <a:pt x="739" y="293"/>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6"/>
              <p:cNvSpPr/>
              <p:nvPr/>
            </p:nvSpPr>
            <p:spPr>
              <a:xfrm>
                <a:off x="11827178" y="1204621"/>
                <a:ext cx="42651" cy="31628"/>
              </a:xfrm>
              <a:custGeom>
                <a:avLst/>
                <a:gdLst/>
                <a:ahLst/>
                <a:cxnLst/>
                <a:rect l="l" t="t" r="r" b="b"/>
                <a:pathLst>
                  <a:path w="739" h="548" extrusionOk="0">
                    <a:moveTo>
                      <a:pt x="369" y="0"/>
                    </a:moveTo>
                    <a:cubicBezTo>
                      <a:pt x="127" y="0"/>
                      <a:pt x="0" y="293"/>
                      <a:pt x="178" y="471"/>
                    </a:cubicBezTo>
                    <a:cubicBezTo>
                      <a:pt x="236" y="522"/>
                      <a:pt x="306" y="548"/>
                      <a:pt x="376" y="548"/>
                    </a:cubicBezTo>
                    <a:cubicBezTo>
                      <a:pt x="446" y="548"/>
                      <a:pt x="516" y="522"/>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6"/>
              <p:cNvSpPr/>
              <p:nvPr/>
            </p:nvSpPr>
            <p:spPr>
              <a:xfrm>
                <a:off x="12900853" y="2469394"/>
                <a:ext cx="42709" cy="32205"/>
              </a:xfrm>
              <a:custGeom>
                <a:avLst/>
                <a:gdLst/>
                <a:ahLst/>
                <a:cxnLst/>
                <a:rect l="l" t="t" r="r" b="b"/>
                <a:pathLst>
                  <a:path w="740" h="558" extrusionOk="0">
                    <a:moveTo>
                      <a:pt x="370" y="0"/>
                    </a:moveTo>
                    <a:cubicBezTo>
                      <a:pt x="128" y="0"/>
                      <a:pt x="1" y="306"/>
                      <a:pt x="179" y="471"/>
                    </a:cubicBezTo>
                    <a:cubicBezTo>
                      <a:pt x="230" y="529"/>
                      <a:pt x="300" y="557"/>
                      <a:pt x="371" y="557"/>
                    </a:cubicBezTo>
                    <a:cubicBezTo>
                      <a:pt x="443" y="557"/>
                      <a:pt x="516" y="529"/>
                      <a:pt x="574" y="471"/>
                    </a:cubicBezTo>
                    <a:cubicBezTo>
                      <a:pt x="739" y="306"/>
                      <a:pt x="625"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6"/>
              <p:cNvSpPr/>
              <p:nvPr/>
            </p:nvSpPr>
            <p:spPr>
              <a:xfrm>
                <a:off x="12794311" y="2363544"/>
                <a:ext cx="42651" cy="31686"/>
              </a:xfrm>
              <a:custGeom>
                <a:avLst/>
                <a:gdLst/>
                <a:ahLst/>
                <a:cxnLst/>
                <a:rect l="l" t="t" r="r" b="b"/>
                <a:pathLst>
                  <a:path w="739" h="549" extrusionOk="0">
                    <a:moveTo>
                      <a:pt x="370" y="1"/>
                    </a:moveTo>
                    <a:cubicBezTo>
                      <a:pt x="128" y="1"/>
                      <a:pt x="0" y="294"/>
                      <a:pt x="178" y="472"/>
                    </a:cubicBezTo>
                    <a:cubicBezTo>
                      <a:pt x="236" y="523"/>
                      <a:pt x="306" y="548"/>
                      <a:pt x="376" y="548"/>
                    </a:cubicBezTo>
                    <a:cubicBezTo>
                      <a:pt x="446" y="548"/>
                      <a:pt x="516" y="523"/>
                      <a:pt x="573" y="472"/>
                    </a:cubicBezTo>
                    <a:cubicBezTo>
                      <a:pt x="739" y="294"/>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6"/>
              <p:cNvSpPr/>
              <p:nvPr/>
            </p:nvSpPr>
            <p:spPr>
              <a:xfrm>
                <a:off x="12688461" y="2257001"/>
                <a:ext cx="42709" cy="31628"/>
              </a:xfrm>
              <a:custGeom>
                <a:avLst/>
                <a:gdLst/>
                <a:ahLst/>
                <a:cxnLst/>
                <a:rect l="l" t="t" r="r" b="b"/>
                <a:pathLst>
                  <a:path w="740" h="548" extrusionOk="0">
                    <a:moveTo>
                      <a:pt x="370" y="0"/>
                    </a:moveTo>
                    <a:cubicBezTo>
                      <a:pt x="115" y="0"/>
                      <a:pt x="1" y="293"/>
                      <a:pt x="179" y="472"/>
                    </a:cubicBezTo>
                    <a:cubicBezTo>
                      <a:pt x="230" y="522"/>
                      <a:pt x="300" y="548"/>
                      <a:pt x="370" y="548"/>
                    </a:cubicBezTo>
                    <a:cubicBezTo>
                      <a:pt x="440" y="548"/>
                      <a:pt x="510" y="522"/>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6"/>
              <p:cNvSpPr/>
              <p:nvPr/>
            </p:nvSpPr>
            <p:spPr>
              <a:xfrm>
                <a:off x="12587056" y="2150459"/>
                <a:ext cx="32378" cy="32378"/>
              </a:xfrm>
              <a:custGeom>
                <a:avLst/>
                <a:gdLst/>
                <a:ahLst/>
                <a:cxnLst/>
                <a:rect l="l" t="t" r="r" b="b"/>
                <a:pathLst>
                  <a:path w="561" h="561" extrusionOk="0">
                    <a:moveTo>
                      <a:pt x="281" y="0"/>
                    </a:moveTo>
                    <a:cubicBezTo>
                      <a:pt x="128" y="0"/>
                      <a:pt x="0" y="127"/>
                      <a:pt x="0" y="280"/>
                    </a:cubicBezTo>
                    <a:cubicBezTo>
                      <a:pt x="0" y="433"/>
                      <a:pt x="128" y="560"/>
                      <a:pt x="281" y="560"/>
                    </a:cubicBezTo>
                    <a:cubicBezTo>
                      <a:pt x="433" y="560"/>
                      <a:pt x="561" y="433"/>
                      <a:pt x="561" y="280"/>
                    </a:cubicBezTo>
                    <a:cubicBezTo>
                      <a:pt x="561"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6"/>
              <p:cNvSpPr/>
              <p:nvPr/>
            </p:nvSpPr>
            <p:spPr>
              <a:xfrm>
                <a:off x="12481206" y="2044609"/>
                <a:ext cx="31686" cy="31628"/>
              </a:xfrm>
              <a:custGeom>
                <a:avLst/>
                <a:gdLst/>
                <a:ahLst/>
                <a:cxnLst/>
                <a:rect l="l" t="t" r="r" b="b"/>
                <a:pathLst>
                  <a:path w="549" h="548" extrusionOk="0">
                    <a:moveTo>
                      <a:pt x="281" y="0"/>
                    </a:moveTo>
                    <a:cubicBezTo>
                      <a:pt x="128" y="0"/>
                      <a:pt x="1" y="115"/>
                      <a:pt x="1" y="268"/>
                    </a:cubicBezTo>
                    <a:cubicBezTo>
                      <a:pt x="1" y="421"/>
                      <a:pt x="128" y="548"/>
                      <a:pt x="281" y="548"/>
                    </a:cubicBezTo>
                    <a:cubicBezTo>
                      <a:pt x="421" y="548"/>
                      <a:pt x="548" y="421"/>
                      <a:pt x="548" y="268"/>
                    </a:cubicBezTo>
                    <a:cubicBezTo>
                      <a:pt x="548" y="115"/>
                      <a:pt x="421"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6"/>
              <p:cNvSpPr/>
              <p:nvPr/>
            </p:nvSpPr>
            <p:spPr>
              <a:xfrm>
                <a:off x="12373163" y="1938182"/>
                <a:ext cx="33879" cy="31916"/>
              </a:xfrm>
              <a:custGeom>
                <a:avLst/>
                <a:gdLst/>
                <a:ahLst/>
                <a:cxnLst/>
                <a:rect l="l" t="t" r="r" b="b"/>
                <a:pathLst>
                  <a:path w="587" h="553" extrusionOk="0">
                    <a:moveTo>
                      <a:pt x="311" y="1"/>
                    </a:moveTo>
                    <a:cubicBezTo>
                      <a:pt x="242" y="1"/>
                      <a:pt x="171" y="28"/>
                      <a:pt x="116" y="87"/>
                    </a:cubicBezTo>
                    <a:cubicBezTo>
                      <a:pt x="1" y="189"/>
                      <a:pt x="1" y="367"/>
                      <a:pt x="116" y="469"/>
                    </a:cubicBezTo>
                    <a:cubicBezTo>
                      <a:pt x="169" y="527"/>
                      <a:pt x="238" y="553"/>
                      <a:pt x="306" y="553"/>
                    </a:cubicBezTo>
                    <a:cubicBezTo>
                      <a:pt x="447" y="553"/>
                      <a:pt x="587" y="442"/>
                      <a:pt x="587" y="278"/>
                    </a:cubicBezTo>
                    <a:cubicBezTo>
                      <a:pt x="587" y="108"/>
                      <a:pt x="45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6"/>
              <p:cNvSpPr/>
              <p:nvPr/>
            </p:nvSpPr>
            <p:spPr>
              <a:xfrm>
                <a:off x="12266621" y="1831813"/>
                <a:ext cx="33879" cy="31743"/>
              </a:xfrm>
              <a:custGeom>
                <a:avLst/>
                <a:gdLst/>
                <a:ahLst/>
                <a:cxnLst/>
                <a:rect l="l" t="t" r="r" b="b"/>
                <a:pathLst>
                  <a:path w="587" h="550" extrusionOk="0">
                    <a:moveTo>
                      <a:pt x="311" y="0"/>
                    </a:moveTo>
                    <a:cubicBezTo>
                      <a:pt x="243" y="0"/>
                      <a:pt x="173" y="26"/>
                      <a:pt x="115" y="84"/>
                    </a:cubicBezTo>
                    <a:cubicBezTo>
                      <a:pt x="1" y="186"/>
                      <a:pt x="1" y="364"/>
                      <a:pt x="115" y="466"/>
                    </a:cubicBezTo>
                    <a:cubicBezTo>
                      <a:pt x="173" y="524"/>
                      <a:pt x="243" y="549"/>
                      <a:pt x="311" y="549"/>
                    </a:cubicBezTo>
                    <a:cubicBezTo>
                      <a:pt x="453" y="549"/>
                      <a:pt x="586" y="438"/>
                      <a:pt x="586" y="275"/>
                    </a:cubicBezTo>
                    <a:cubicBezTo>
                      <a:pt x="586" y="111"/>
                      <a:pt x="45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6"/>
              <p:cNvSpPr/>
              <p:nvPr/>
            </p:nvSpPr>
            <p:spPr>
              <a:xfrm>
                <a:off x="12160829" y="1725617"/>
                <a:ext cx="33128" cy="31801"/>
              </a:xfrm>
              <a:custGeom>
                <a:avLst/>
                <a:gdLst/>
                <a:ahLst/>
                <a:cxnLst/>
                <a:rect l="l" t="t" r="r" b="b"/>
                <a:pathLst>
                  <a:path w="574" h="551" extrusionOk="0">
                    <a:moveTo>
                      <a:pt x="300" y="0"/>
                    </a:moveTo>
                    <a:cubicBezTo>
                      <a:pt x="234" y="0"/>
                      <a:pt x="168" y="24"/>
                      <a:pt x="115" y="78"/>
                    </a:cubicBezTo>
                    <a:cubicBezTo>
                      <a:pt x="0" y="192"/>
                      <a:pt x="0" y="358"/>
                      <a:pt x="115" y="472"/>
                    </a:cubicBezTo>
                    <a:cubicBezTo>
                      <a:pt x="168" y="526"/>
                      <a:pt x="235" y="550"/>
                      <a:pt x="301" y="550"/>
                    </a:cubicBezTo>
                    <a:cubicBezTo>
                      <a:pt x="439" y="550"/>
                      <a:pt x="573" y="445"/>
                      <a:pt x="573" y="281"/>
                    </a:cubicBezTo>
                    <a:cubicBezTo>
                      <a:pt x="573" y="108"/>
                      <a:pt x="438"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6"/>
              <p:cNvSpPr/>
              <p:nvPr/>
            </p:nvSpPr>
            <p:spPr>
              <a:xfrm>
                <a:off x="12054229" y="1619420"/>
                <a:ext cx="33879" cy="31743"/>
              </a:xfrm>
              <a:custGeom>
                <a:avLst/>
                <a:gdLst/>
                <a:ahLst/>
                <a:cxnLst/>
                <a:rect l="l" t="t" r="r" b="b"/>
                <a:pathLst>
                  <a:path w="587" h="550" extrusionOk="0">
                    <a:moveTo>
                      <a:pt x="306" y="0"/>
                    </a:moveTo>
                    <a:cubicBezTo>
                      <a:pt x="238" y="0"/>
                      <a:pt x="169" y="26"/>
                      <a:pt x="115" y="84"/>
                    </a:cubicBezTo>
                    <a:cubicBezTo>
                      <a:pt x="1" y="186"/>
                      <a:pt x="1" y="364"/>
                      <a:pt x="115" y="466"/>
                    </a:cubicBezTo>
                    <a:cubicBezTo>
                      <a:pt x="169" y="524"/>
                      <a:pt x="238" y="549"/>
                      <a:pt x="306" y="549"/>
                    </a:cubicBezTo>
                    <a:cubicBezTo>
                      <a:pt x="447" y="549"/>
                      <a:pt x="586" y="438"/>
                      <a:pt x="586" y="275"/>
                    </a:cubicBezTo>
                    <a:cubicBezTo>
                      <a:pt x="586" y="112"/>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6"/>
              <p:cNvSpPr/>
              <p:nvPr/>
            </p:nvSpPr>
            <p:spPr>
              <a:xfrm>
                <a:off x="11944628" y="1513455"/>
                <a:ext cx="45422" cy="32724"/>
              </a:xfrm>
              <a:custGeom>
                <a:avLst/>
                <a:gdLst/>
                <a:ahLst/>
                <a:cxnLst/>
                <a:rect l="l" t="t" r="r" b="b"/>
                <a:pathLst>
                  <a:path w="787" h="567" extrusionOk="0">
                    <a:moveTo>
                      <a:pt x="378" y="0"/>
                    </a:moveTo>
                    <a:cubicBezTo>
                      <a:pt x="169" y="0"/>
                      <a:pt x="0" y="261"/>
                      <a:pt x="168" y="468"/>
                    </a:cubicBezTo>
                    <a:cubicBezTo>
                      <a:pt x="228" y="538"/>
                      <a:pt x="298" y="566"/>
                      <a:pt x="367" y="566"/>
                    </a:cubicBezTo>
                    <a:cubicBezTo>
                      <a:pt x="587" y="566"/>
                      <a:pt x="786" y="268"/>
                      <a:pt x="563" y="74"/>
                    </a:cubicBezTo>
                    <a:cubicBezTo>
                      <a:pt x="503" y="22"/>
                      <a:pt x="439"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6"/>
              <p:cNvSpPr/>
              <p:nvPr/>
            </p:nvSpPr>
            <p:spPr>
              <a:xfrm>
                <a:off x="11835027" y="1405470"/>
                <a:ext cx="45826" cy="32436"/>
              </a:xfrm>
              <a:custGeom>
                <a:avLst/>
                <a:gdLst/>
                <a:ahLst/>
                <a:cxnLst/>
                <a:rect l="l" t="t" r="r" b="b"/>
                <a:pathLst>
                  <a:path w="794" h="562" extrusionOk="0">
                    <a:moveTo>
                      <a:pt x="417" y="0"/>
                    </a:moveTo>
                    <a:cubicBezTo>
                      <a:pt x="197" y="0"/>
                      <a:pt x="0" y="299"/>
                      <a:pt x="233" y="493"/>
                    </a:cubicBezTo>
                    <a:cubicBezTo>
                      <a:pt x="290" y="541"/>
                      <a:pt x="351" y="561"/>
                      <a:pt x="410" y="561"/>
                    </a:cubicBezTo>
                    <a:cubicBezTo>
                      <a:pt x="617" y="561"/>
                      <a:pt x="794" y="307"/>
                      <a:pt x="615" y="98"/>
                    </a:cubicBezTo>
                    <a:cubicBezTo>
                      <a:pt x="555" y="29"/>
                      <a:pt x="485" y="0"/>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6"/>
              <p:cNvSpPr/>
              <p:nvPr/>
            </p:nvSpPr>
            <p:spPr>
              <a:xfrm>
                <a:off x="11728543" y="1299216"/>
                <a:ext cx="45710" cy="32436"/>
              </a:xfrm>
              <a:custGeom>
                <a:avLst/>
                <a:gdLst/>
                <a:ahLst/>
                <a:cxnLst/>
                <a:rect l="l" t="t" r="r" b="b"/>
                <a:pathLst>
                  <a:path w="792" h="562" extrusionOk="0">
                    <a:moveTo>
                      <a:pt x="409" y="1"/>
                    </a:moveTo>
                    <a:cubicBezTo>
                      <a:pt x="192" y="1"/>
                      <a:pt x="1" y="295"/>
                      <a:pt x="232" y="488"/>
                    </a:cubicBezTo>
                    <a:cubicBezTo>
                      <a:pt x="289" y="539"/>
                      <a:pt x="352" y="561"/>
                      <a:pt x="412" y="561"/>
                    </a:cubicBezTo>
                    <a:cubicBezTo>
                      <a:pt x="618" y="561"/>
                      <a:pt x="792" y="303"/>
                      <a:pt x="614" y="106"/>
                    </a:cubicBezTo>
                    <a:cubicBezTo>
                      <a:pt x="552" y="31"/>
                      <a:pt x="47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6"/>
              <p:cNvSpPr/>
              <p:nvPr/>
            </p:nvSpPr>
            <p:spPr>
              <a:xfrm>
                <a:off x="12802218" y="2564335"/>
                <a:ext cx="45883" cy="32436"/>
              </a:xfrm>
              <a:custGeom>
                <a:avLst/>
                <a:gdLst/>
                <a:ahLst/>
                <a:cxnLst/>
                <a:rect l="l" t="t" r="r" b="b"/>
                <a:pathLst>
                  <a:path w="795" h="562" extrusionOk="0">
                    <a:moveTo>
                      <a:pt x="413" y="0"/>
                    </a:moveTo>
                    <a:cubicBezTo>
                      <a:pt x="194" y="0"/>
                      <a:pt x="0" y="291"/>
                      <a:pt x="233" y="495"/>
                    </a:cubicBezTo>
                    <a:cubicBezTo>
                      <a:pt x="288" y="541"/>
                      <a:pt x="348" y="561"/>
                      <a:pt x="405" y="561"/>
                    </a:cubicBezTo>
                    <a:cubicBezTo>
                      <a:pt x="614" y="561"/>
                      <a:pt x="794" y="299"/>
                      <a:pt x="615" y="100"/>
                    </a:cubicBezTo>
                    <a:cubicBezTo>
                      <a:pt x="553" y="29"/>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6"/>
              <p:cNvSpPr/>
              <p:nvPr/>
            </p:nvSpPr>
            <p:spPr>
              <a:xfrm>
                <a:off x="12698677" y="2459640"/>
                <a:ext cx="46057" cy="32436"/>
              </a:xfrm>
              <a:custGeom>
                <a:avLst/>
                <a:gdLst/>
                <a:ahLst/>
                <a:cxnLst/>
                <a:rect l="l" t="t" r="r" b="b"/>
                <a:pathLst>
                  <a:path w="798" h="562" extrusionOk="0">
                    <a:moveTo>
                      <a:pt x="396" y="1"/>
                    </a:moveTo>
                    <a:cubicBezTo>
                      <a:pt x="181" y="1"/>
                      <a:pt x="1" y="263"/>
                      <a:pt x="180" y="462"/>
                    </a:cubicBezTo>
                    <a:cubicBezTo>
                      <a:pt x="241" y="533"/>
                      <a:pt x="313" y="562"/>
                      <a:pt x="382" y="562"/>
                    </a:cubicBezTo>
                    <a:cubicBezTo>
                      <a:pt x="601" y="562"/>
                      <a:pt x="797" y="271"/>
                      <a:pt x="575" y="67"/>
                    </a:cubicBezTo>
                    <a:cubicBezTo>
                      <a:pt x="517" y="21"/>
                      <a:pt x="45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6"/>
              <p:cNvSpPr/>
              <p:nvPr/>
            </p:nvSpPr>
            <p:spPr>
              <a:xfrm>
                <a:off x="12591269" y="2352520"/>
                <a:ext cx="45364" cy="32090"/>
              </a:xfrm>
              <a:custGeom>
                <a:avLst/>
                <a:gdLst/>
                <a:ahLst/>
                <a:cxnLst/>
                <a:rect l="l" t="t" r="r" b="b"/>
                <a:pathLst>
                  <a:path w="786" h="556" extrusionOk="0">
                    <a:moveTo>
                      <a:pt x="391" y="1"/>
                    </a:moveTo>
                    <a:cubicBezTo>
                      <a:pt x="178" y="1"/>
                      <a:pt x="0" y="277"/>
                      <a:pt x="195" y="472"/>
                    </a:cubicBezTo>
                    <a:cubicBezTo>
                      <a:pt x="254" y="531"/>
                      <a:pt x="321" y="556"/>
                      <a:pt x="385" y="556"/>
                    </a:cubicBezTo>
                    <a:cubicBezTo>
                      <a:pt x="598" y="556"/>
                      <a:pt x="785" y="285"/>
                      <a:pt x="590" y="90"/>
                    </a:cubicBezTo>
                    <a:cubicBezTo>
                      <a:pt x="527" y="27"/>
                      <a:pt x="457"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6"/>
              <p:cNvSpPr/>
              <p:nvPr/>
            </p:nvSpPr>
            <p:spPr>
              <a:xfrm>
                <a:off x="12483284" y="2245343"/>
                <a:ext cx="45826" cy="32494"/>
              </a:xfrm>
              <a:custGeom>
                <a:avLst/>
                <a:gdLst/>
                <a:ahLst/>
                <a:cxnLst/>
                <a:rect l="l" t="t" r="r" b="b"/>
                <a:pathLst>
                  <a:path w="794" h="563" extrusionOk="0">
                    <a:moveTo>
                      <a:pt x="412" y="1"/>
                    </a:moveTo>
                    <a:cubicBezTo>
                      <a:pt x="194" y="1"/>
                      <a:pt x="0" y="292"/>
                      <a:pt x="232" y="495"/>
                    </a:cubicBezTo>
                    <a:cubicBezTo>
                      <a:pt x="287" y="542"/>
                      <a:pt x="347" y="562"/>
                      <a:pt x="405" y="562"/>
                    </a:cubicBezTo>
                    <a:cubicBezTo>
                      <a:pt x="614" y="562"/>
                      <a:pt x="794" y="300"/>
                      <a:pt x="614" y="101"/>
                    </a:cubicBezTo>
                    <a:cubicBezTo>
                      <a:pt x="553" y="30"/>
                      <a:pt x="481"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6"/>
              <p:cNvSpPr/>
              <p:nvPr/>
            </p:nvSpPr>
            <p:spPr>
              <a:xfrm>
                <a:off x="12384937" y="2140128"/>
                <a:ext cx="32378" cy="31686"/>
              </a:xfrm>
              <a:custGeom>
                <a:avLst/>
                <a:gdLst/>
                <a:ahLst/>
                <a:cxnLst/>
                <a:rect l="l" t="t" r="r" b="b"/>
                <a:pathLst>
                  <a:path w="561" h="549" extrusionOk="0">
                    <a:moveTo>
                      <a:pt x="281" y="1"/>
                    </a:moveTo>
                    <a:cubicBezTo>
                      <a:pt x="128" y="1"/>
                      <a:pt x="1" y="128"/>
                      <a:pt x="1" y="281"/>
                    </a:cubicBezTo>
                    <a:cubicBezTo>
                      <a:pt x="1" y="434"/>
                      <a:pt x="128" y="548"/>
                      <a:pt x="281" y="548"/>
                    </a:cubicBezTo>
                    <a:cubicBezTo>
                      <a:pt x="434" y="548"/>
                      <a:pt x="561" y="434"/>
                      <a:pt x="561" y="281"/>
                    </a:cubicBezTo>
                    <a:cubicBezTo>
                      <a:pt x="561" y="128"/>
                      <a:pt x="43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6"/>
              <p:cNvSpPr/>
              <p:nvPr/>
            </p:nvSpPr>
            <p:spPr>
              <a:xfrm>
                <a:off x="12270777" y="2032662"/>
                <a:ext cx="45249" cy="32436"/>
              </a:xfrm>
              <a:custGeom>
                <a:avLst/>
                <a:gdLst/>
                <a:ahLst/>
                <a:cxnLst/>
                <a:rect l="l" t="t" r="r" b="b"/>
                <a:pathLst>
                  <a:path w="784" h="562" extrusionOk="0">
                    <a:moveTo>
                      <a:pt x="406" y="0"/>
                    </a:moveTo>
                    <a:cubicBezTo>
                      <a:pt x="186" y="0"/>
                      <a:pt x="0" y="295"/>
                      <a:pt x="222" y="488"/>
                    </a:cubicBezTo>
                    <a:cubicBezTo>
                      <a:pt x="282" y="539"/>
                      <a:pt x="346" y="561"/>
                      <a:pt x="407" y="561"/>
                    </a:cubicBezTo>
                    <a:cubicBezTo>
                      <a:pt x="615" y="561"/>
                      <a:pt x="784" y="303"/>
                      <a:pt x="616" y="106"/>
                    </a:cubicBezTo>
                    <a:cubicBezTo>
                      <a:pt x="551" y="31"/>
                      <a:pt x="477" y="0"/>
                      <a:pt x="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6"/>
              <p:cNvSpPr/>
              <p:nvPr/>
            </p:nvSpPr>
            <p:spPr>
              <a:xfrm>
                <a:off x="12164292" y="1926408"/>
                <a:ext cx="45883" cy="32436"/>
              </a:xfrm>
              <a:custGeom>
                <a:avLst/>
                <a:gdLst/>
                <a:ahLst/>
                <a:cxnLst/>
                <a:rect l="l" t="t" r="r" b="b"/>
                <a:pathLst>
                  <a:path w="795" h="562" extrusionOk="0">
                    <a:moveTo>
                      <a:pt x="413" y="1"/>
                    </a:moveTo>
                    <a:cubicBezTo>
                      <a:pt x="195" y="1"/>
                      <a:pt x="1" y="292"/>
                      <a:pt x="233" y="495"/>
                    </a:cubicBezTo>
                    <a:cubicBezTo>
                      <a:pt x="288" y="542"/>
                      <a:pt x="348" y="562"/>
                      <a:pt x="406" y="562"/>
                    </a:cubicBezTo>
                    <a:cubicBezTo>
                      <a:pt x="614" y="562"/>
                      <a:pt x="794" y="300"/>
                      <a:pt x="615" y="100"/>
                    </a:cubicBezTo>
                    <a:cubicBezTo>
                      <a:pt x="554" y="30"/>
                      <a:pt x="482"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6"/>
              <p:cNvSpPr/>
              <p:nvPr/>
            </p:nvSpPr>
            <p:spPr>
              <a:xfrm>
                <a:off x="12058385" y="1820270"/>
                <a:ext cx="45249" cy="32436"/>
              </a:xfrm>
              <a:custGeom>
                <a:avLst/>
                <a:gdLst/>
                <a:ahLst/>
                <a:cxnLst/>
                <a:rect l="l" t="t" r="r" b="b"/>
                <a:pathLst>
                  <a:path w="784" h="562" extrusionOk="0">
                    <a:moveTo>
                      <a:pt x="406" y="1"/>
                    </a:moveTo>
                    <a:cubicBezTo>
                      <a:pt x="186" y="1"/>
                      <a:pt x="0" y="295"/>
                      <a:pt x="222" y="488"/>
                    </a:cubicBezTo>
                    <a:cubicBezTo>
                      <a:pt x="279" y="539"/>
                      <a:pt x="342" y="561"/>
                      <a:pt x="402" y="561"/>
                    </a:cubicBezTo>
                    <a:cubicBezTo>
                      <a:pt x="608" y="561"/>
                      <a:pt x="784" y="303"/>
                      <a:pt x="616" y="106"/>
                    </a:cubicBezTo>
                    <a:cubicBezTo>
                      <a:pt x="551" y="31"/>
                      <a:pt x="47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6"/>
              <p:cNvSpPr/>
              <p:nvPr/>
            </p:nvSpPr>
            <p:spPr>
              <a:xfrm>
                <a:off x="11955075" y="1715516"/>
                <a:ext cx="45133" cy="32436"/>
              </a:xfrm>
              <a:custGeom>
                <a:avLst/>
                <a:gdLst/>
                <a:ahLst/>
                <a:cxnLst/>
                <a:rect l="l" t="t" r="r" b="b"/>
                <a:pathLst>
                  <a:path w="782" h="562" extrusionOk="0">
                    <a:moveTo>
                      <a:pt x="380" y="1"/>
                    </a:moveTo>
                    <a:cubicBezTo>
                      <a:pt x="174" y="1"/>
                      <a:pt x="0" y="259"/>
                      <a:pt x="178" y="456"/>
                    </a:cubicBezTo>
                    <a:cubicBezTo>
                      <a:pt x="240" y="531"/>
                      <a:pt x="312" y="561"/>
                      <a:pt x="381" y="561"/>
                    </a:cubicBezTo>
                    <a:cubicBezTo>
                      <a:pt x="595" y="561"/>
                      <a:pt x="781" y="267"/>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6"/>
              <p:cNvSpPr/>
              <p:nvPr/>
            </p:nvSpPr>
            <p:spPr>
              <a:xfrm>
                <a:off x="11845358" y="1607473"/>
                <a:ext cx="45826" cy="32494"/>
              </a:xfrm>
              <a:custGeom>
                <a:avLst/>
                <a:gdLst/>
                <a:ahLst/>
                <a:cxnLst/>
                <a:rect l="l" t="t" r="r" b="b"/>
                <a:pathLst>
                  <a:path w="794" h="563" extrusionOk="0">
                    <a:moveTo>
                      <a:pt x="413" y="0"/>
                    </a:moveTo>
                    <a:cubicBezTo>
                      <a:pt x="194" y="0"/>
                      <a:pt x="1" y="292"/>
                      <a:pt x="233" y="495"/>
                    </a:cubicBezTo>
                    <a:cubicBezTo>
                      <a:pt x="289" y="543"/>
                      <a:pt x="350" y="563"/>
                      <a:pt x="409" y="563"/>
                    </a:cubicBezTo>
                    <a:cubicBezTo>
                      <a:pt x="616" y="563"/>
                      <a:pt x="793" y="308"/>
                      <a:pt x="615" y="100"/>
                    </a:cubicBezTo>
                    <a:cubicBezTo>
                      <a:pt x="553" y="30"/>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6"/>
              <p:cNvSpPr/>
              <p:nvPr/>
            </p:nvSpPr>
            <p:spPr>
              <a:xfrm>
                <a:off x="11739393" y="1501335"/>
                <a:ext cx="45306" cy="32378"/>
              </a:xfrm>
              <a:custGeom>
                <a:avLst/>
                <a:gdLst/>
                <a:ahLst/>
                <a:cxnLst/>
                <a:rect l="l" t="t" r="r" b="b"/>
                <a:pathLst>
                  <a:path w="785" h="561" extrusionOk="0">
                    <a:moveTo>
                      <a:pt x="407" y="0"/>
                    </a:moveTo>
                    <a:cubicBezTo>
                      <a:pt x="187" y="0"/>
                      <a:pt x="1" y="295"/>
                      <a:pt x="222" y="487"/>
                    </a:cubicBezTo>
                    <a:cubicBezTo>
                      <a:pt x="280" y="539"/>
                      <a:pt x="342" y="561"/>
                      <a:pt x="402" y="561"/>
                    </a:cubicBezTo>
                    <a:cubicBezTo>
                      <a:pt x="609" y="561"/>
                      <a:pt x="785" y="303"/>
                      <a:pt x="617" y="105"/>
                    </a:cubicBezTo>
                    <a:cubicBezTo>
                      <a:pt x="552" y="31"/>
                      <a:pt x="478"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6"/>
              <p:cNvSpPr/>
              <p:nvPr/>
            </p:nvSpPr>
            <p:spPr>
              <a:xfrm>
                <a:off x="11636083" y="1396582"/>
                <a:ext cx="45306" cy="32724"/>
              </a:xfrm>
              <a:custGeom>
                <a:avLst/>
                <a:gdLst/>
                <a:ahLst/>
                <a:cxnLst/>
                <a:rect l="l" t="t" r="r" b="b"/>
                <a:pathLst>
                  <a:path w="785" h="567" extrusionOk="0">
                    <a:moveTo>
                      <a:pt x="381" y="1"/>
                    </a:moveTo>
                    <a:cubicBezTo>
                      <a:pt x="175" y="1"/>
                      <a:pt x="1" y="261"/>
                      <a:pt x="179" y="469"/>
                    </a:cubicBezTo>
                    <a:cubicBezTo>
                      <a:pt x="239" y="538"/>
                      <a:pt x="308" y="567"/>
                      <a:pt x="376" y="567"/>
                    </a:cubicBezTo>
                    <a:cubicBezTo>
                      <a:pt x="592" y="567"/>
                      <a:pt x="784" y="268"/>
                      <a:pt x="561" y="74"/>
                    </a:cubicBezTo>
                    <a:cubicBezTo>
                      <a:pt x="503" y="22"/>
                      <a:pt x="441"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6"/>
              <p:cNvSpPr/>
              <p:nvPr/>
            </p:nvSpPr>
            <p:spPr>
              <a:xfrm>
                <a:off x="12709065" y="2661182"/>
                <a:ext cx="42651" cy="31686"/>
              </a:xfrm>
              <a:custGeom>
                <a:avLst/>
                <a:gdLst/>
                <a:ahLst/>
                <a:cxnLst/>
                <a:rect l="l" t="t" r="r" b="b"/>
                <a:pathLst>
                  <a:path w="739" h="549" extrusionOk="0">
                    <a:moveTo>
                      <a:pt x="369" y="1"/>
                    </a:moveTo>
                    <a:cubicBezTo>
                      <a:pt x="127" y="1"/>
                      <a:pt x="0" y="294"/>
                      <a:pt x="178" y="472"/>
                    </a:cubicBezTo>
                    <a:cubicBezTo>
                      <a:pt x="236" y="523"/>
                      <a:pt x="306" y="548"/>
                      <a:pt x="376" y="548"/>
                    </a:cubicBezTo>
                    <a:cubicBezTo>
                      <a:pt x="446" y="548"/>
                      <a:pt x="516" y="523"/>
                      <a:pt x="573" y="472"/>
                    </a:cubicBezTo>
                    <a:cubicBezTo>
                      <a:pt x="739" y="294"/>
                      <a:pt x="624"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6"/>
              <p:cNvSpPr/>
              <p:nvPr/>
            </p:nvSpPr>
            <p:spPr>
              <a:xfrm>
                <a:off x="12603216" y="2554639"/>
                <a:ext cx="42709" cy="32205"/>
              </a:xfrm>
              <a:custGeom>
                <a:avLst/>
                <a:gdLst/>
                <a:ahLst/>
                <a:cxnLst/>
                <a:rect l="l" t="t" r="r" b="b"/>
                <a:pathLst>
                  <a:path w="740" h="558" extrusionOk="0">
                    <a:moveTo>
                      <a:pt x="370" y="0"/>
                    </a:moveTo>
                    <a:cubicBezTo>
                      <a:pt x="115" y="0"/>
                      <a:pt x="1" y="306"/>
                      <a:pt x="179" y="472"/>
                    </a:cubicBezTo>
                    <a:cubicBezTo>
                      <a:pt x="230" y="529"/>
                      <a:pt x="300" y="557"/>
                      <a:pt x="370" y="557"/>
                    </a:cubicBezTo>
                    <a:cubicBezTo>
                      <a:pt x="440" y="557"/>
                      <a:pt x="510" y="529"/>
                      <a:pt x="561" y="472"/>
                    </a:cubicBezTo>
                    <a:cubicBezTo>
                      <a:pt x="739" y="306"/>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6"/>
              <p:cNvSpPr/>
              <p:nvPr/>
            </p:nvSpPr>
            <p:spPr>
              <a:xfrm>
                <a:off x="12496674" y="2448789"/>
                <a:ext cx="42651" cy="31686"/>
              </a:xfrm>
              <a:custGeom>
                <a:avLst/>
                <a:gdLst/>
                <a:ahLst/>
                <a:cxnLst/>
                <a:rect l="l" t="t" r="r" b="b"/>
                <a:pathLst>
                  <a:path w="739" h="549" extrusionOk="0">
                    <a:moveTo>
                      <a:pt x="369" y="1"/>
                    </a:moveTo>
                    <a:cubicBezTo>
                      <a:pt x="128" y="1"/>
                      <a:pt x="0" y="294"/>
                      <a:pt x="178" y="472"/>
                    </a:cubicBezTo>
                    <a:cubicBezTo>
                      <a:pt x="229" y="523"/>
                      <a:pt x="299" y="548"/>
                      <a:pt x="371" y="548"/>
                    </a:cubicBezTo>
                    <a:cubicBezTo>
                      <a:pt x="443" y="548"/>
                      <a:pt x="516" y="523"/>
                      <a:pt x="573" y="472"/>
                    </a:cubicBezTo>
                    <a:cubicBezTo>
                      <a:pt x="739" y="294"/>
                      <a:pt x="624"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6"/>
              <p:cNvSpPr/>
              <p:nvPr/>
            </p:nvSpPr>
            <p:spPr>
              <a:xfrm>
                <a:off x="12390824" y="2342247"/>
                <a:ext cx="41959" cy="31628"/>
              </a:xfrm>
              <a:custGeom>
                <a:avLst/>
                <a:gdLst/>
                <a:ahLst/>
                <a:cxnLst/>
                <a:rect l="l" t="t" r="r" b="b"/>
                <a:pathLst>
                  <a:path w="727" h="548" extrusionOk="0">
                    <a:moveTo>
                      <a:pt x="370" y="0"/>
                    </a:moveTo>
                    <a:cubicBezTo>
                      <a:pt x="115" y="0"/>
                      <a:pt x="1" y="293"/>
                      <a:pt x="166" y="472"/>
                    </a:cubicBezTo>
                    <a:cubicBezTo>
                      <a:pt x="223" y="523"/>
                      <a:pt x="293" y="548"/>
                      <a:pt x="364" y="548"/>
                    </a:cubicBezTo>
                    <a:cubicBezTo>
                      <a:pt x="434" y="548"/>
                      <a:pt x="504" y="523"/>
                      <a:pt x="561" y="472"/>
                    </a:cubicBezTo>
                    <a:cubicBezTo>
                      <a:pt x="726"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6"/>
              <p:cNvSpPr/>
              <p:nvPr/>
            </p:nvSpPr>
            <p:spPr>
              <a:xfrm>
                <a:off x="12289419" y="2235704"/>
                <a:ext cx="31628" cy="32378"/>
              </a:xfrm>
              <a:custGeom>
                <a:avLst/>
                <a:gdLst/>
                <a:ahLst/>
                <a:cxnLst/>
                <a:rect l="l" t="t" r="r" b="b"/>
                <a:pathLst>
                  <a:path w="548" h="561" extrusionOk="0">
                    <a:moveTo>
                      <a:pt x="281" y="0"/>
                    </a:moveTo>
                    <a:cubicBezTo>
                      <a:pt x="128" y="0"/>
                      <a:pt x="0" y="127"/>
                      <a:pt x="0" y="280"/>
                    </a:cubicBezTo>
                    <a:cubicBezTo>
                      <a:pt x="0" y="433"/>
                      <a:pt x="128" y="560"/>
                      <a:pt x="281" y="560"/>
                    </a:cubicBezTo>
                    <a:cubicBezTo>
                      <a:pt x="433" y="560"/>
                      <a:pt x="548" y="433"/>
                      <a:pt x="548" y="280"/>
                    </a:cubicBezTo>
                    <a:cubicBezTo>
                      <a:pt x="548"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6"/>
              <p:cNvSpPr/>
              <p:nvPr/>
            </p:nvSpPr>
            <p:spPr>
              <a:xfrm>
                <a:off x="12182126" y="2129855"/>
                <a:ext cx="41613" cy="32898"/>
              </a:xfrm>
              <a:custGeom>
                <a:avLst/>
                <a:gdLst/>
                <a:ahLst/>
                <a:cxnLst/>
                <a:rect l="l" t="t" r="r" b="b"/>
                <a:pathLst>
                  <a:path w="721" h="570" extrusionOk="0">
                    <a:moveTo>
                      <a:pt x="295" y="1"/>
                    </a:moveTo>
                    <a:cubicBezTo>
                      <a:pt x="223" y="1"/>
                      <a:pt x="153" y="26"/>
                      <a:pt x="102" y="77"/>
                    </a:cubicBezTo>
                    <a:cubicBezTo>
                      <a:pt x="0" y="192"/>
                      <a:pt x="0" y="357"/>
                      <a:pt x="102" y="472"/>
                    </a:cubicBezTo>
                    <a:cubicBezTo>
                      <a:pt x="162" y="541"/>
                      <a:pt x="233" y="570"/>
                      <a:pt x="301" y="570"/>
                    </a:cubicBezTo>
                    <a:cubicBezTo>
                      <a:pt x="521" y="570"/>
                      <a:pt x="720" y="271"/>
                      <a:pt x="497" y="77"/>
                    </a:cubicBezTo>
                    <a:cubicBezTo>
                      <a:pt x="440" y="26"/>
                      <a:pt x="366"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6"/>
              <p:cNvSpPr/>
              <p:nvPr/>
            </p:nvSpPr>
            <p:spPr>
              <a:xfrm>
                <a:off x="12075526" y="2023485"/>
                <a:ext cx="38438" cy="31282"/>
              </a:xfrm>
              <a:custGeom>
                <a:avLst/>
                <a:gdLst/>
                <a:ahLst/>
                <a:cxnLst/>
                <a:rect l="l" t="t" r="r" b="b"/>
                <a:pathLst>
                  <a:path w="666" h="542" extrusionOk="0">
                    <a:moveTo>
                      <a:pt x="300" y="0"/>
                    </a:moveTo>
                    <a:cubicBezTo>
                      <a:pt x="230" y="0"/>
                      <a:pt x="160" y="29"/>
                      <a:pt x="103" y="86"/>
                    </a:cubicBezTo>
                    <a:cubicBezTo>
                      <a:pt x="1" y="188"/>
                      <a:pt x="1" y="366"/>
                      <a:pt x="103" y="468"/>
                    </a:cubicBezTo>
                    <a:cubicBezTo>
                      <a:pt x="163" y="520"/>
                      <a:pt x="227" y="542"/>
                      <a:pt x="288" y="542"/>
                    </a:cubicBezTo>
                    <a:cubicBezTo>
                      <a:pt x="497" y="542"/>
                      <a:pt x="665" y="284"/>
                      <a:pt x="498"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6"/>
              <p:cNvSpPr/>
              <p:nvPr/>
            </p:nvSpPr>
            <p:spPr>
              <a:xfrm>
                <a:off x="11968984" y="1916943"/>
                <a:ext cx="42074" cy="33128"/>
              </a:xfrm>
              <a:custGeom>
                <a:avLst/>
                <a:gdLst/>
                <a:ahLst/>
                <a:cxnLst/>
                <a:rect l="l" t="t" r="r" b="b"/>
                <a:pathLst>
                  <a:path w="729" h="574" extrusionOk="0">
                    <a:moveTo>
                      <a:pt x="306" y="0"/>
                    </a:moveTo>
                    <a:cubicBezTo>
                      <a:pt x="236" y="0"/>
                      <a:pt x="166" y="29"/>
                      <a:pt x="115" y="86"/>
                    </a:cubicBezTo>
                    <a:cubicBezTo>
                      <a:pt x="1" y="188"/>
                      <a:pt x="1" y="366"/>
                      <a:pt x="115" y="468"/>
                    </a:cubicBezTo>
                    <a:cubicBezTo>
                      <a:pt x="177" y="542"/>
                      <a:pt x="250" y="573"/>
                      <a:pt x="320" y="573"/>
                    </a:cubicBezTo>
                    <a:cubicBezTo>
                      <a:pt x="537" y="573"/>
                      <a:pt x="728" y="279"/>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6"/>
              <p:cNvSpPr/>
              <p:nvPr/>
            </p:nvSpPr>
            <p:spPr>
              <a:xfrm>
                <a:off x="11859325" y="1811382"/>
                <a:ext cx="42305" cy="30704"/>
              </a:xfrm>
              <a:custGeom>
                <a:avLst/>
                <a:gdLst/>
                <a:ahLst/>
                <a:cxnLst/>
                <a:rect l="l" t="t" r="r" b="b"/>
                <a:pathLst>
                  <a:path w="733" h="532" extrusionOk="0">
                    <a:moveTo>
                      <a:pt x="382" y="0"/>
                    </a:moveTo>
                    <a:cubicBezTo>
                      <a:pt x="172" y="0"/>
                      <a:pt x="0" y="255"/>
                      <a:pt x="169" y="463"/>
                    </a:cubicBezTo>
                    <a:cubicBezTo>
                      <a:pt x="225" y="511"/>
                      <a:pt x="286" y="532"/>
                      <a:pt x="345" y="532"/>
                    </a:cubicBezTo>
                    <a:cubicBezTo>
                      <a:pt x="553" y="532"/>
                      <a:pt x="732" y="277"/>
                      <a:pt x="564" y="69"/>
                    </a:cubicBezTo>
                    <a:cubicBezTo>
                      <a:pt x="505" y="21"/>
                      <a:pt x="442"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6"/>
              <p:cNvSpPr/>
              <p:nvPr/>
            </p:nvSpPr>
            <p:spPr>
              <a:xfrm>
                <a:off x="11749897" y="1703396"/>
                <a:ext cx="45653" cy="32436"/>
              </a:xfrm>
              <a:custGeom>
                <a:avLst/>
                <a:gdLst/>
                <a:ahLst/>
                <a:cxnLst/>
                <a:rect l="l" t="t" r="r" b="b"/>
                <a:pathLst>
                  <a:path w="791" h="562" extrusionOk="0">
                    <a:moveTo>
                      <a:pt x="409" y="1"/>
                    </a:moveTo>
                    <a:cubicBezTo>
                      <a:pt x="191" y="1"/>
                      <a:pt x="0" y="295"/>
                      <a:pt x="231" y="488"/>
                    </a:cubicBezTo>
                    <a:cubicBezTo>
                      <a:pt x="289" y="540"/>
                      <a:pt x="351" y="562"/>
                      <a:pt x="411" y="562"/>
                    </a:cubicBezTo>
                    <a:cubicBezTo>
                      <a:pt x="617" y="562"/>
                      <a:pt x="791" y="303"/>
                      <a:pt x="613" y="106"/>
                    </a:cubicBezTo>
                    <a:cubicBezTo>
                      <a:pt x="551" y="32"/>
                      <a:pt x="47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6"/>
              <p:cNvSpPr/>
              <p:nvPr/>
            </p:nvSpPr>
            <p:spPr>
              <a:xfrm>
                <a:off x="11646414" y="1598701"/>
                <a:ext cx="45826" cy="32724"/>
              </a:xfrm>
              <a:custGeom>
                <a:avLst/>
                <a:gdLst/>
                <a:ahLst/>
                <a:cxnLst/>
                <a:rect l="l" t="t" r="r" b="b"/>
                <a:pathLst>
                  <a:path w="794" h="567" extrusionOk="0">
                    <a:moveTo>
                      <a:pt x="381" y="0"/>
                    </a:moveTo>
                    <a:cubicBezTo>
                      <a:pt x="175" y="0"/>
                      <a:pt x="0" y="261"/>
                      <a:pt x="178" y="468"/>
                    </a:cubicBezTo>
                    <a:cubicBezTo>
                      <a:pt x="238" y="538"/>
                      <a:pt x="308" y="566"/>
                      <a:pt x="377" y="566"/>
                    </a:cubicBezTo>
                    <a:cubicBezTo>
                      <a:pt x="596" y="566"/>
                      <a:pt x="793" y="268"/>
                      <a:pt x="560" y="74"/>
                    </a:cubicBezTo>
                    <a:cubicBezTo>
                      <a:pt x="503" y="22"/>
                      <a:pt x="440"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6"/>
              <p:cNvSpPr/>
              <p:nvPr/>
            </p:nvSpPr>
            <p:spPr>
              <a:xfrm>
                <a:off x="11537217" y="1490715"/>
                <a:ext cx="45422" cy="32436"/>
              </a:xfrm>
              <a:custGeom>
                <a:avLst/>
                <a:gdLst/>
                <a:ahLst/>
                <a:cxnLst/>
                <a:rect l="l" t="t" r="r" b="b"/>
                <a:pathLst>
                  <a:path w="787" h="562" extrusionOk="0">
                    <a:moveTo>
                      <a:pt x="414" y="0"/>
                    </a:moveTo>
                    <a:cubicBezTo>
                      <a:pt x="192" y="0"/>
                      <a:pt x="0" y="299"/>
                      <a:pt x="224" y="493"/>
                    </a:cubicBezTo>
                    <a:cubicBezTo>
                      <a:pt x="283" y="541"/>
                      <a:pt x="345" y="561"/>
                      <a:pt x="405" y="561"/>
                    </a:cubicBezTo>
                    <a:cubicBezTo>
                      <a:pt x="616" y="561"/>
                      <a:pt x="787" y="307"/>
                      <a:pt x="618" y="98"/>
                    </a:cubicBezTo>
                    <a:cubicBezTo>
                      <a:pt x="555" y="29"/>
                      <a:pt x="48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6"/>
              <p:cNvSpPr/>
              <p:nvPr/>
            </p:nvSpPr>
            <p:spPr>
              <a:xfrm>
                <a:off x="12617183" y="2757624"/>
                <a:ext cx="38958" cy="31339"/>
              </a:xfrm>
              <a:custGeom>
                <a:avLst/>
                <a:gdLst/>
                <a:ahLst/>
                <a:cxnLst/>
                <a:rect l="l" t="t" r="r" b="b"/>
                <a:pathLst>
                  <a:path w="675" h="543" extrusionOk="0">
                    <a:moveTo>
                      <a:pt x="295" y="1"/>
                    </a:moveTo>
                    <a:cubicBezTo>
                      <a:pt x="235" y="1"/>
                      <a:pt x="173" y="23"/>
                      <a:pt x="115" y="74"/>
                    </a:cubicBezTo>
                    <a:cubicBezTo>
                      <a:pt x="0" y="176"/>
                      <a:pt x="0" y="354"/>
                      <a:pt x="115" y="456"/>
                    </a:cubicBezTo>
                    <a:cubicBezTo>
                      <a:pt x="166" y="514"/>
                      <a:pt x="236" y="542"/>
                      <a:pt x="306" y="542"/>
                    </a:cubicBezTo>
                    <a:cubicBezTo>
                      <a:pt x="376" y="542"/>
                      <a:pt x="446" y="514"/>
                      <a:pt x="497" y="456"/>
                    </a:cubicBezTo>
                    <a:cubicBezTo>
                      <a:pt x="675" y="259"/>
                      <a:pt x="501"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6"/>
              <p:cNvSpPr/>
              <p:nvPr/>
            </p:nvSpPr>
            <p:spPr>
              <a:xfrm>
                <a:off x="12511333" y="2649235"/>
                <a:ext cx="41497" cy="33128"/>
              </a:xfrm>
              <a:custGeom>
                <a:avLst/>
                <a:gdLst/>
                <a:ahLst/>
                <a:cxnLst/>
                <a:rect l="l" t="t" r="r" b="b"/>
                <a:pathLst>
                  <a:path w="719" h="574" extrusionOk="0">
                    <a:moveTo>
                      <a:pt x="313" y="1"/>
                    </a:moveTo>
                    <a:cubicBezTo>
                      <a:pt x="242" y="1"/>
                      <a:pt x="168" y="31"/>
                      <a:pt x="103" y="106"/>
                    </a:cubicBezTo>
                    <a:cubicBezTo>
                      <a:pt x="1" y="208"/>
                      <a:pt x="1" y="386"/>
                      <a:pt x="103" y="488"/>
                    </a:cubicBezTo>
                    <a:cubicBezTo>
                      <a:pt x="160" y="545"/>
                      <a:pt x="230" y="574"/>
                      <a:pt x="300" y="574"/>
                    </a:cubicBezTo>
                    <a:cubicBezTo>
                      <a:pt x="370" y="574"/>
                      <a:pt x="440" y="545"/>
                      <a:pt x="497" y="488"/>
                    </a:cubicBezTo>
                    <a:cubicBezTo>
                      <a:pt x="719" y="295"/>
                      <a:pt x="53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6"/>
              <p:cNvSpPr/>
              <p:nvPr/>
            </p:nvSpPr>
            <p:spPr>
              <a:xfrm>
                <a:off x="12404791" y="2544828"/>
                <a:ext cx="39015" cy="31166"/>
              </a:xfrm>
              <a:custGeom>
                <a:avLst/>
                <a:gdLst/>
                <a:ahLst/>
                <a:cxnLst/>
                <a:rect l="l" t="t" r="r" b="b"/>
                <a:pathLst>
                  <a:path w="676" h="540" extrusionOk="0">
                    <a:moveTo>
                      <a:pt x="291" y="0"/>
                    </a:moveTo>
                    <a:cubicBezTo>
                      <a:pt x="233" y="0"/>
                      <a:pt x="171" y="21"/>
                      <a:pt x="115" y="69"/>
                    </a:cubicBezTo>
                    <a:cubicBezTo>
                      <a:pt x="1" y="183"/>
                      <a:pt x="1" y="349"/>
                      <a:pt x="115" y="463"/>
                    </a:cubicBezTo>
                    <a:cubicBezTo>
                      <a:pt x="166" y="514"/>
                      <a:pt x="236" y="540"/>
                      <a:pt x="306" y="540"/>
                    </a:cubicBezTo>
                    <a:cubicBezTo>
                      <a:pt x="376" y="540"/>
                      <a:pt x="446" y="514"/>
                      <a:pt x="497" y="463"/>
                    </a:cubicBezTo>
                    <a:cubicBezTo>
                      <a:pt x="676" y="255"/>
                      <a:pt x="499"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6"/>
              <p:cNvSpPr/>
              <p:nvPr/>
            </p:nvSpPr>
            <p:spPr>
              <a:xfrm>
                <a:off x="12298249" y="2436842"/>
                <a:ext cx="42190" cy="33128"/>
              </a:xfrm>
              <a:custGeom>
                <a:avLst/>
                <a:gdLst/>
                <a:ahLst/>
                <a:cxnLst/>
                <a:rect l="l" t="t" r="r" b="b"/>
                <a:pathLst>
                  <a:path w="731" h="574" extrusionOk="0">
                    <a:moveTo>
                      <a:pt x="320" y="1"/>
                    </a:moveTo>
                    <a:cubicBezTo>
                      <a:pt x="250" y="1"/>
                      <a:pt x="177" y="31"/>
                      <a:pt x="115" y="106"/>
                    </a:cubicBezTo>
                    <a:cubicBezTo>
                      <a:pt x="0" y="208"/>
                      <a:pt x="0" y="386"/>
                      <a:pt x="115" y="488"/>
                    </a:cubicBezTo>
                    <a:cubicBezTo>
                      <a:pt x="166" y="545"/>
                      <a:pt x="236" y="574"/>
                      <a:pt x="307" y="574"/>
                    </a:cubicBezTo>
                    <a:cubicBezTo>
                      <a:pt x="379" y="574"/>
                      <a:pt x="452" y="545"/>
                      <a:pt x="510" y="488"/>
                    </a:cubicBezTo>
                    <a:cubicBezTo>
                      <a:pt x="731" y="295"/>
                      <a:pt x="537"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6"/>
              <p:cNvSpPr/>
              <p:nvPr/>
            </p:nvSpPr>
            <p:spPr>
              <a:xfrm>
                <a:off x="12192399" y="2330588"/>
                <a:ext cx="41555" cy="33013"/>
              </a:xfrm>
              <a:custGeom>
                <a:avLst/>
                <a:gdLst/>
                <a:ahLst/>
                <a:cxnLst/>
                <a:rect l="l" t="t" r="r" b="b"/>
                <a:pathLst>
                  <a:path w="720" h="572" extrusionOk="0">
                    <a:moveTo>
                      <a:pt x="310" y="1"/>
                    </a:moveTo>
                    <a:cubicBezTo>
                      <a:pt x="240" y="1"/>
                      <a:pt x="167" y="30"/>
                      <a:pt x="102" y="101"/>
                    </a:cubicBezTo>
                    <a:cubicBezTo>
                      <a:pt x="1" y="202"/>
                      <a:pt x="1" y="381"/>
                      <a:pt x="102" y="495"/>
                    </a:cubicBezTo>
                    <a:cubicBezTo>
                      <a:pt x="160" y="546"/>
                      <a:pt x="230" y="572"/>
                      <a:pt x="300" y="572"/>
                    </a:cubicBezTo>
                    <a:cubicBezTo>
                      <a:pt x="370" y="572"/>
                      <a:pt x="440" y="546"/>
                      <a:pt x="497" y="495"/>
                    </a:cubicBezTo>
                    <a:cubicBezTo>
                      <a:pt x="720" y="292"/>
                      <a:pt x="53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6"/>
              <p:cNvSpPr/>
              <p:nvPr/>
            </p:nvSpPr>
            <p:spPr>
              <a:xfrm>
                <a:off x="12082163" y="2225373"/>
                <a:ext cx="42709" cy="31686"/>
              </a:xfrm>
              <a:custGeom>
                <a:avLst/>
                <a:gdLst/>
                <a:ahLst/>
                <a:cxnLst/>
                <a:rect l="l" t="t" r="r" b="b"/>
                <a:pathLst>
                  <a:path w="740" h="549" extrusionOk="0">
                    <a:moveTo>
                      <a:pt x="370" y="1"/>
                    </a:moveTo>
                    <a:cubicBezTo>
                      <a:pt x="128" y="1"/>
                      <a:pt x="1" y="294"/>
                      <a:pt x="179" y="472"/>
                    </a:cubicBezTo>
                    <a:cubicBezTo>
                      <a:pt x="230" y="523"/>
                      <a:pt x="300" y="548"/>
                      <a:pt x="370" y="548"/>
                    </a:cubicBezTo>
                    <a:cubicBezTo>
                      <a:pt x="440" y="548"/>
                      <a:pt x="510" y="523"/>
                      <a:pt x="561" y="472"/>
                    </a:cubicBezTo>
                    <a:cubicBezTo>
                      <a:pt x="739"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6"/>
              <p:cNvSpPr/>
              <p:nvPr/>
            </p:nvSpPr>
            <p:spPr>
              <a:xfrm>
                <a:off x="11973139" y="2117907"/>
                <a:ext cx="45249" cy="32436"/>
              </a:xfrm>
              <a:custGeom>
                <a:avLst/>
                <a:gdLst/>
                <a:ahLst/>
                <a:cxnLst/>
                <a:rect l="l" t="t" r="r" b="b"/>
                <a:pathLst>
                  <a:path w="784" h="562" extrusionOk="0">
                    <a:moveTo>
                      <a:pt x="406" y="1"/>
                    </a:moveTo>
                    <a:cubicBezTo>
                      <a:pt x="186" y="1"/>
                      <a:pt x="0" y="295"/>
                      <a:pt x="221" y="488"/>
                    </a:cubicBezTo>
                    <a:cubicBezTo>
                      <a:pt x="279" y="539"/>
                      <a:pt x="342" y="561"/>
                      <a:pt x="402" y="561"/>
                    </a:cubicBezTo>
                    <a:cubicBezTo>
                      <a:pt x="608" y="561"/>
                      <a:pt x="784" y="303"/>
                      <a:pt x="616" y="106"/>
                    </a:cubicBezTo>
                    <a:cubicBezTo>
                      <a:pt x="551" y="31"/>
                      <a:pt x="47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p:cNvSpPr/>
              <p:nvPr/>
            </p:nvSpPr>
            <p:spPr>
              <a:xfrm>
                <a:off x="11869598" y="2013501"/>
                <a:ext cx="45479" cy="32378"/>
              </a:xfrm>
              <a:custGeom>
                <a:avLst/>
                <a:gdLst/>
                <a:ahLst/>
                <a:cxnLst/>
                <a:rect l="l" t="t" r="r" b="b"/>
                <a:pathLst>
                  <a:path w="788" h="561" extrusionOk="0">
                    <a:moveTo>
                      <a:pt x="387" y="0"/>
                    </a:moveTo>
                    <a:cubicBezTo>
                      <a:pt x="180" y="0"/>
                      <a:pt x="1" y="255"/>
                      <a:pt x="169" y="463"/>
                    </a:cubicBezTo>
                    <a:cubicBezTo>
                      <a:pt x="232" y="532"/>
                      <a:pt x="304" y="561"/>
                      <a:pt x="373" y="561"/>
                    </a:cubicBezTo>
                    <a:cubicBezTo>
                      <a:pt x="595" y="561"/>
                      <a:pt x="787" y="263"/>
                      <a:pt x="564" y="68"/>
                    </a:cubicBezTo>
                    <a:cubicBezTo>
                      <a:pt x="508" y="20"/>
                      <a:pt x="446"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6"/>
              <p:cNvSpPr/>
              <p:nvPr/>
            </p:nvSpPr>
            <p:spPr>
              <a:xfrm>
                <a:off x="11763287" y="1907362"/>
                <a:ext cx="45710" cy="32090"/>
              </a:xfrm>
              <a:custGeom>
                <a:avLst/>
                <a:gdLst/>
                <a:ahLst/>
                <a:cxnLst/>
                <a:rect l="l" t="t" r="r" b="b"/>
                <a:pathLst>
                  <a:path w="792" h="556" extrusionOk="0">
                    <a:moveTo>
                      <a:pt x="380" y="0"/>
                    </a:moveTo>
                    <a:cubicBezTo>
                      <a:pt x="174" y="0"/>
                      <a:pt x="0" y="258"/>
                      <a:pt x="178" y="456"/>
                    </a:cubicBezTo>
                    <a:cubicBezTo>
                      <a:pt x="239" y="526"/>
                      <a:pt x="311" y="555"/>
                      <a:pt x="380" y="555"/>
                    </a:cubicBezTo>
                    <a:cubicBezTo>
                      <a:pt x="598" y="555"/>
                      <a:pt x="791" y="267"/>
                      <a:pt x="560" y="74"/>
                    </a:cubicBezTo>
                    <a:cubicBezTo>
                      <a:pt x="502" y="22"/>
                      <a:pt x="440" y="0"/>
                      <a:pt x="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6"/>
              <p:cNvSpPr/>
              <p:nvPr/>
            </p:nvSpPr>
            <p:spPr>
              <a:xfrm>
                <a:off x="11657264" y="1800762"/>
                <a:ext cx="45306" cy="32436"/>
              </a:xfrm>
              <a:custGeom>
                <a:avLst/>
                <a:gdLst/>
                <a:ahLst/>
                <a:cxnLst/>
                <a:rect l="l" t="t" r="r" b="b"/>
                <a:pathLst>
                  <a:path w="785" h="562" extrusionOk="0">
                    <a:moveTo>
                      <a:pt x="378" y="1"/>
                    </a:moveTo>
                    <a:cubicBezTo>
                      <a:pt x="169" y="1"/>
                      <a:pt x="1" y="259"/>
                      <a:pt x="168" y="456"/>
                    </a:cubicBezTo>
                    <a:cubicBezTo>
                      <a:pt x="230" y="531"/>
                      <a:pt x="303" y="561"/>
                      <a:pt x="373" y="561"/>
                    </a:cubicBezTo>
                    <a:cubicBezTo>
                      <a:pt x="591" y="561"/>
                      <a:pt x="784" y="267"/>
                      <a:pt x="563" y="74"/>
                    </a:cubicBezTo>
                    <a:cubicBezTo>
                      <a:pt x="503" y="23"/>
                      <a:pt x="43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6"/>
              <p:cNvSpPr/>
              <p:nvPr/>
            </p:nvSpPr>
            <p:spPr>
              <a:xfrm>
                <a:off x="11547721" y="1692719"/>
                <a:ext cx="42132" cy="33013"/>
              </a:xfrm>
              <a:custGeom>
                <a:avLst/>
                <a:gdLst/>
                <a:ahLst/>
                <a:cxnLst/>
                <a:rect l="l" t="t" r="r" b="b"/>
                <a:pathLst>
                  <a:path w="730" h="572" extrusionOk="0">
                    <a:moveTo>
                      <a:pt x="413" y="0"/>
                    </a:moveTo>
                    <a:cubicBezTo>
                      <a:pt x="194" y="0"/>
                      <a:pt x="0" y="292"/>
                      <a:pt x="233" y="495"/>
                    </a:cubicBezTo>
                    <a:cubicBezTo>
                      <a:pt x="284" y="546"/>
                      <a:pt x="354" y="571"/>
                      <a:pt x="424" y="571"/>
                    </a:cubicBezTo>
                    <a:cubicBezTo>
                      <a:pt x="494" y="571"/>
                      <a:pt x="564" y="546"/>
                      <a:pt x="615" y="495"/>
                    </a:cubicBezTo>
                    <a:cubicBezTo>
                      <a:pt x="729" y="380"/>
                      <a:pt x="729" y="215"/>
                      <a:pt x="615" y="100"/>
                    </a:cubicBezTo>
                    <a:cubicBezTo>
                      <a:pt x="553" y="30"/>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6"/>
              <p:cNvSpPr/>
              <p:nvPr/>
            </p:nvSpPr>
            <p:spPr>
              <a:xfrm>
                <a:off x="11444295" y="1588370"/>
                <a:ext cx="38958" cy="31339"/>
              </a:xfrm>
              <a:custGeom>
                <a:avLst/>
                <a:gdLst/>
                <a:ahLst/>
                <a:cxnLst/>
                <a:rect l="l" t="t" r="r" b="b"/>
                <a:pathLst>
                  <a:path w="675" h="543" extrusionOk="0">
                    <a:moveTo>
                      <a:pt x="380" y="1"/>
                    </a:moveTo>
                    <a:cubicBezTo>
                      <a:pt x="175" y="1"/>
                      <a:pt x="1" y="259"/>
                      <a:pt x="178" y="456"/>
                    </a:cubicBezTo>
                    <a:cubicBezTo>
                      <a:pt x="229" y="514"/>
                      <a:pt x="299" y="542"/>
                      <a:pt x="369" y="542"/>
                    </a:cubicBezTo>
                    <a:cubicBezTo>
                      <a:pt x="439" y="542"/>
                      <a:pt x="509" y="514"/>
                      <a:pt x="560" y="456"/>
                    </a:cubicBezTo>
                    <a:cubicBezTo>
                      <a:pt x="675" y="355"/>
                      <a:pt x="675" y="176"/>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6"/>
              <p:cNvSpPr/>
              <p:nvPr/>
            </p:nvSpPr>
            <p:spPr>
              <a:xfrm>
                <a:off x="12514912" y="2851353"/>
                <a:ext cx="42074" cy="33128"/>
              </a:xfrm>
              <a:custGeom>
                <a:avLst/>
                <a:gdLst/>
                <a:ahLst/>
                <a:cxnLst/>
                <a:rect l="l" t="t" r="r" b="b"/>
                <a:pathLst>
                  <a:path w="729" h="574" extrusionOk="0">
                    <a:moveTo>
                      <a:pt x="409" y="0"/>
                    </a:moveTo>
                    <a:cubicBezTo>
                      <a:pt x="192" y="0"/>
                      <a:pt x="1" y="295"/>
                      <a:pt x="232" y="488"/>
                    </a:cubicBezTo>
                    <a:cubicBezTo>
                      <a:pt x="283" y="545"/>
                      <a:pt x="353" y="574"/>
                      <a:pt x="423" y="574"/>
                    </a:cubicBezTo>
                    <a:cubicBezTo>
                      <a:pt x="493" y="574"/>
                      <a:pt x="563" y="545"/>
                      <a:pt x="614" y="488"/>
                    </a:cubicBezTo>
                    <a:cubicBezTo>
                      <a:pt x="728" y="386"/>
                      <a:pt x="728" y="207"/>
                      <a:pt x="614" y="106"/>
                    </a:cubicBezTo>
                    <a:cubicBezTo>
                      <a:pt x="552" y="31"/>
                      <a:pt x="479" y="0"/>
                      <a:pt x="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6"/>
              <p:cNvSpPr/>
              <p:nvPr/>
            </p:nvSpPr>
            <p:spPr>
              <a:xfrm>
                <a:off x="12411371" y="2746889"/>
                <a:ext cx="39015" cy="31224"/>
              </a:xfrm>
              <a:custGeom>
                <a:avLst/>
                <a:gdLst/>
                <a:ahLst/>
                <a:cxnLst/>
                <a:rect l="l" t="t" r="r" b="b"/>
                <a:pathLst>
                  <a:path w="676" h="541" extrusionOk="0">
                    <a:moveTo>
                      <a:pt x="385" y="1"/>
                    </a:moveTo>
                    <a:cubicBezTo>
                      <a:pt x="178" y="1"/>
                      <a:pt x="1" y="256"/>
                      <a:pt x="179" y="464"/>
                    </a:cubicBezTo>
                    <a:cubicBezTo>
                      <a:pt x="230" y="515"/>
                      <a:pt x="300" y="540"/>
                      <a:pt x="370" y="540"/>
                    </a:cubicBezTo>
                    <a:cubicBezTo>
                      <a:pt x="440" y="540"/>
                      <a:pt x="510" y="515"/>
                      <a:pt x="561" y="464"/>
                    </a:cubicBezTo>
                    <a:cubicBezTo>
                      <a:pt x="676" y="349"/>
                      <a:pt x="676" y="184"/>
                      <a:pt x="561" y="69"/>
                    </a:cubicBezTo>
                    <a:cubicBezTo>
                      <a:pt x="505" y="21"/>
                      <a:pt x="444"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6"/>
              <p:cNvSpPr/>
              <p:nvPr/>
            </p:nvSpPr>
            <p:spPr>
              <a:xfrm>
                <a:off x="12309273" y="2638961"/>
                <a:ext cx="41497" cy="33128"/>
              </a:xfrm>
              <a:custGeom>
                <a:avLst/>
                <a:gdLst/>
                <a:ahLst/>
                <a:cxnLst/>
                <a:rect l="l" t="t" r="r" b="b"/>
                <a:pathLst>
                  <a:path w="719" h="574" extrusionOk="0">
                    <a:moveTo>
                      <a:pt x="312" y="0"/>
                    </a:moveTo>
                    <a:cubicBezTo>
                      <a:pt x="242" y="0"/>
                      <a:pt x="167" y="31"/>
                      <a:pt x="102" y="106"/>
                    </a:cubicBezTo>
                    <a:cubicBezTo>
                      <a:pt x="0" y="207"/>
                      <a:pt x="0" y="386"/>
                      <a:pt x="102" y="488"/>
                    </a:cubicBezTo>
                    <a:cubicBezTo>
                      <a:pt x="159" y="545"/>
                      <a:pt x="229" y="574"/>
                      <a:pt x="299" y="574"/>
                    </a:cubicBezTo>
                    <a:cubicBezTo>
                      <a:pt x="369" y="574"/>
                      <a:pt x="439" y="545"/>
                      <a:pt x="497" y="488"/>
                    </a:cubicBezTo>
                    <a:cubicBezTo>
                      <a:pt x="718" y="295"/>
                      <a:pt x="532" y="0"/>
                      <a:pt x="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6"/>
              <p:cNvSpPr/>
              <p:nvPr/>
            </p:nvSpPr>
            <p:spPr>
              <a:xfrm>
                <a:off x="12202673" y="2533515"/>
                <a:ext cx="42190" cy="33417"/>
              </a:xfrm>
              <a:custGeom>
                <a:avLst/>
                <a:gdLst/>
                <a:ahLst/>
                <a:cxnLst/>
                <a:rect l="l" t="t" r="r" b="b"/>
                <a:pathLst>
                  <a:path w="731" h="579" extrusionOk="0">
                    <a:moveTo>
                      <a:pt x="306" y="0"/>
                    </a:moveTo>
                    <a:cubicBezTo>
                      <a:pt x="236" y="0"/>
                      <a:pt x="166" y="29"/>
                      <a:pt x="115" y="86"/>
                    </a:cubicBezTo>
                    <a:cubicBezTo>
                      <a:pt x="1" y="188"/>
                      <a:pt x="1" y="366"/>
                      <a:pt x="115" y="481"/>
                    </a:cubicBezTo>
                    <a:cubicBezTo>
                      <a:pt x="176" y="550"/>
                      <a:pt x="246" y="579"/>
                      <a:pt x="314" y="579"/>
                    </a:cubicBezTo>
                    <a:cubicBezTo>
                      <a:pt x="534" y="579"/>
                      <a:pt x="731" y="281"/>
                      <a:pt x="497" y="86"/>
                    </a:cubicBezTo>
                    <a:cubicBezTo>
                      <a:pt x="447"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6"/>
              <p:cNvSpPr/>
              <p:nvPr/>
            </p:nvSpPr>
            <p:spPr>
              <a:xfrm>
                <a:off x="12096881" y="2427492"/>
                <a:ext cx="38438" cy="31166"/>
              </a:xfrm>
              <a:custGeom>
                <a:avLst/>
                <a:gdLst/>
                <a:ahLst/>
                <a:cxnLst/>
                <a:rect l="l" t="t" r="r" b="b"/>
                <a:pathLst>
                  <a:path w="666" h="540" extrusionOk="0">
                    <a:moveTo>
                      <a:pt x="295" y="1"/>
                    </a:moveTo>
                    <a:cubicBezTo>
                      <a:pt x="223" y="1"/>
                      <a:pt x="153" y="26"/>
                      <a:pt x="102" y="77"/>
                    </a:cubicBezTo>
                    <a:cubicBezTo>
                      <a:pt x="0" y="192"/>
                      <a:pt x="0" y="357"/>
                      <a:pt x="102" y="472"/>
                    </a:cubicBezTo>
                    <a:cubicBezTo>
                      <a:pt x="158" y="519"/>
                      <a:pt x="220" y="540"/>
                      <a:pt x="279" y="540"/>
                    </a:cubicBezTo>
                    <a:cubicBezTo>
                      <a:pt x="486" y="540"/>
                      <a:pt x="665" y="285"/>
                      <a:pt x="497" y="77"/>
                    </a:cubicBezTo>
                    <a:cubicBezTo>
                      <a:pt x="440" y="26"/>
                      <a:pt x="366"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6"/>
              <p:cNvSpPr/>
              <p:nvPr/>
            </p:nvSpPr>
            <p:spPr>
              <a:xfrm>
                <a:off x="11990281" y="2321123"/>
                <a:ext cx="41497" cy="33128"/>
              </a:xfrm>
              <a:custGeom>
                <a:avLst/>
                <a:gdLst/>
                <a:ahLst/>
                <a:cxnLst/>
                <a:rect l="l" t="t" r="r" b="b"/>
                <a:pathLst>
                  <a:path w="719" h="574" extrusionOk="0">
                    <a:moveTo>
                      <a:pt x="300" y="0"/>
                    </a:moveTo>
                    <a:cubicBezTo>
                      <a:pt x="230" y="0"/>
                      <a:pt x="160" y="29"/>
                      <a:pt x="103" y="86"/>
                    </a:cubicBezTo>
                    <a:cubicBezTo>
                      <a:pt x="1" y="188"/>
                      <a:pt x="1" y="366"/>
                      <a:pt x="103" y="468"/>
                    </a:cubicBezTo>
                    <a:cubicBezTo>
                      <a:pt x="168" y="543"/>
                      <a:pt x="242" y="573"/>
                      <a:pt x="313" y="573"/>
                    </a:cubicBezTo>
                    <a:cubicBezTo>
                      <a:pt x="533" y="573"/>
                      <a:pt x="719" y="279"/>
                      <a:pt x="497"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6"/>
              <p:cNvSpPr/>
              <p:nvPr/>
            </p:nvSpPr>
            <p:spPr>
              <a:xfrm>
                <a:off x="11883739" y="2215100"/>
                <a:ext cx="42190" cy="32898"/>
              </a:xfrm>
              <a:custGeom>
                <a:avLst/>
                <a:gdLst/>
                <a:ahLst/>
                <a:cxnLst/>
                <a:rect l="l" t="t" r="r" b="b"/>
                <a:pathLst>
                  <a:path w="731" h="570" extrusionOk="0">
                    <a:moveTo>
                      <a:pt x="306" y="1"/>
                    </a:moveTo>
                    <a:cubicBezTo>
                      <a:pt x="236" y="1"/>
                      <a:pt x="166" y="26"/>
                      <a:pt x="115" y="77"/>
                    </a:cubicBezTo>
                    <a:cubicBezTo>
                      <a:pt x="1" y="192"/>
                      <a:pt x="1" y="357"/>
                      <a:pt x="115" y="472"/>
                    </a:cubicBezTo>
                    <a:cubicBezTo>
                      <a:pt x="175" y="541"/>
                      <a:pt x="246" y="570"/>
                      <a:pt x="314" y="570"/>
                    </a:cubicBezTo>
                    <a:cubicBezTo>
                      <a:pt x="533" y="570"/>
                      <a:pt x="730" y="271"/>
                      <a:pt x="497" y="77"/>
                    </a:cubicBezTo>
                    <a:cubicBezTo>
                      <a:pt x="446" y="26"/>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6"/>
              <p:cNvSpPr/>
              <p:nvPr/>
            </p:nvSpPr>
            <p:spPr>
              <a:xfrm>
                <a:off x="11777889" y="2108731"/>
                <a:ext cx="38438" cy="31282"/>
              </a:xfrm>
              <a:custGeom>
                <a:avLst/>
                <a:gdLst/>
                <a:ahLst/>
                <a:cxnLst/>
                <a:rect l="l" t="t" r="r" b="b"/>
                <a:pathLst>
                  <a:path w="666" h="542" extrusionOk="0">
                    <a:moveTo>
                      <a:pt x="300" y="0"/>
                    </a:moveTo>
                    <a:cubicBezTo>
                      <a:pt x="230" y="0"/>
                      <a:pt x="160" y="29"/>
                      <a:pt x="103" y="86"/>
                    </a:cubicBezTo>
                    <a:cubicBezTo>
                      <a:pt x="1" y="188"/>
                      <a:pt x="1" y="367"/>
                      <a:pt x="103" y="468"/>
                    </a:cubicBezTo>
                    <a:cubicBezTo>
                      <a:pt x="160" y="520"/>
                      <a:pt x="223" y="542"/>
                      <a:pt x="283" y="542"/>
                    </a:cubicBezTo>
                    <a:cubicBezTo>
                      <a:pt x="489" y="542"/>
                      <a:pt x="665" y="284"/>
                      <a:pt x="498"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6"/>
              <p:cNvSpPr/>
              <p:nvPr/>
            </p:nvSpPr>
            <p:spPr>
              <a:xfrm>
                <a:off x="11671347" y="2002188"/>
                <a:ext cx="41497" cy="33128"/>
              </a:xfrm>
              <a:custGeom>
                <a:avLst/>
                <a:gdLst/>
                <a:ahLst/>
                <a:cxnLst/>
                <a:rect l="l" t="t" r="r" b="b"/>
                <a:pathLst>
                  <a:path w="719" h="574" extrusionOk="0">
                    <a:moveTo>
                      <a:pt x="306" y="0"/>
                    </a:moveTo>
                    <a:cubicBezTo>
                      <a:pt x="236" y="0"/>
                      <a:pt x="166" y="29"/>
                      <a:pt x="115" y="86"/>
                    </a:cubicBezTo>
                    <a:cubicBezTo>
                      <a:pt x="1" y="188"/>
                      <a:pt x="1" y="366"/>
                      <a:pt x="115" y="468"/>
                    </a:cubicBezTo>
                    <a:cubicBezTo>
                      <a:pt x="177" y="543"/>
                      <a:pt x="249" y="573"/>
                      <a:pt x="318" y="573"/>
                    </a:cubicBezTo>
                    <a:cubicBezTo>
                      <a:pt x="532" y="573"/>
                      <a:pt x="719" y="279"/>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6"/>
              <p:cNvSpPr/>
              <p:nvPr/>
            </p:nvSpPr>
            <p:spPr>
              <a:xfrm>
                <a:off x="11564805" y="1896165"/>
                <a:ext cx="39015" cy="31166"/>
              </a:xfrm>
              <a:custGeom>
                <a:avLst/>
                <a:gdLst/>
                <a:ahLst/>
                <a:cxnLst/>
                <a:rect l="l" t="t" r="r" b="b"/>
                <a:pathLst>
                  <a:path w="676" h="540" extrusionOk="0">
                    <a:moveTo>
                      <a:pt x="306" y="0"/>
                    </a:moveTo>
                    <a:cubicBezTo>
                      <a:pt x="236" y="0"/>
                      <a:pt x="166" y="26"/>
                      <a:pt x="115" y="77"/>
                    </a:cubicBezTo>
                    <a:cubicBezTo>
                      <a:pt x="0" y="191"/>
                      <a:pt x="0" y="357"/>
                      <a:pt x="115" y="471"/>
                    </a:cubicBezTo>
                    <a:cubicBezTo>
                      <a:pt x="171" y="519"/>
                      <a:pt x="232" y="540"/>
                      <a:pt x="291" y="540"/>
                    </a:cubicBezTo>
                    <a:cubicBezTo>
                      <a:pt x="498" y="540"/>
                      <a:pt x="675" y="285"/>
                      <a:pt x="497" y="77"/>
                    </a:cubicBezTo>
                    <a:cubicBezTo>
                      <a:pt x="446" y="26"/>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6"/>
              <p:cNvSpPr/>
              <p:nvPr/>
            </p:nvSpPr>
            <p:spPr>
              <a:xfrm>
                <a:off x="11458955" y="1789796"/>
                <a:ext cx="41497" cy="33128"/>
              </a:xfrm>
              <a:custGeom>
                <a:avLst/>
                <a:gdLst/>
                <a:ahLst/>
                <a:cxnLst/>
                <a:rect l="l" t="t" r="r" b="b"/>
                <a:pathLst>
                  <a:path w="719" h="574" extrusionOk="0">
                    <a:moveTo>
                      <a:pt x="300" y="0"/>
                    </a:moveTo>
                    <a:cubicBezTo>
                      <a:pt x="230" y="0"/>
                      <a:pt x="160" y="29"/>
                      <a:pt x="103" y="86"/>
                    </a:cubicBezTo>
                    <a:cubicBezTo>
                      <a:pt x="1" y="188"/>
                      <a:pt x="1" y="366"/>
                      <a:pt x="103" y="468"/>
                    </a:cubicBezTo>
                    <a:cubicBezTo>
                      <a:pt x="168" y="543"/>
                      <a:pt x="242" y="573"/>
                      <a:pt x="313" y="573"/>
                    </a:cubicBezTo>
                    <a:cubicBezTo>
                      <a:pt x="532" y="573"/>
                      <a:pt x="719" y="279"/>
                      <a:pt x="497"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6"/>
              <p:cNvSpPr/>
              <p:nvPr/>
            </p:nvSpPr>
            <p:spPr>
              <a:xfrm>
                <a:off x="11352413" y="1683196"/>
                <a:ext cx="39073" cy="31686"/>
              </a:xfrm>
              <a:custGeom>
                <a:avLst/>
                <a:gdLst/>
                <a:ahLst/>
                <a:cxnLst/>
                <a:rect l="l" t="t" r="r" b="b"/>
                <a:pathLst>
                  <a:path w="677" h="549" extrusionOk="0">
                    <a:moveTo>
                      <a:pt x="306" y="1"/>
                    </a:moveTo>
                    <a:cubicBezTo>
                      <a:pt x="236" y="1"/>
                      <a:pt x="166" y="29"/>
                      <a:pt x="115" y="87"/>
                    </a:cubicBezTo>
                    <a:cubicBezTo>
                      <a:pt x="0" y="189"/>
                      <a:pt x="0" y="367"/>
                      <a:pt x="115" y="481"/>
                    </a:cubicBezTo>
                    <a:cubicBezTo>
                      <a:pt x="170" y="528"/>
                      <a:pt x="230" y="548"/>
                      <a:pt x="288" y="548"/>
                    </a:cubicBezTo>
                    <a:cubicBezTo>
                      <a:pt x="497" y="548"/>
                      <a:pt x="676" y="286"/>
                      <a:pt x="497" y="87"/>
                    </a:cubicBezTo>
                    <a:cubicBezTo>
                      <a:pt x="446" y="29"/>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6"/>
              <p:cNvSpPr/>
              <p:nvPr/>
            </p:nvSpPr>
            <p:spPr>
              <a:xfrm>
                <a:off x="12426088" y="2949008"/>
                <a:ext cx="38496" cy="31224"/>
              </a:xfrm>
              <a:custGeom>
                <a:avLst/>
                <a:gdLst/>
                <a:ahLst/>
                <a:cxnLst/>
                <a:rect l="l" t="t" r="r" b="b"/>
                <a:pathLst>
                  <a:path w="667" h="541" extrusionOk="0">
                    <a:moveTo>
                      <a:pt x="284" y="1"/>
                    </a:moveTo>
                    <a:cubicBezTo>
                      <a:pt x="225" y="1"/>
                      <a:pt x="162" y="21"/>
                      <a:pt x="103" y="69"/>
                    </a:cubicBezTo>
                    <a:cubicBezTo>
                      <a:pt x="1" y="183"/>
                      <a:pt x="1" y="349"/>
                      <a:pt x="103" y="464"/>
                    </a:cubicBezTo>
                    <a:cubicBezTo>
                      <a:pt x="160" y="515"/>
                      <a:pt x="230" y="540"/>
                      <a:pt x="300" y="540"/>
                    </a:cubicBezTo>
                    <a:cubicBezTo>
                      <a:pt x="370" y="540"/>
                      <a:pt x="440" y="515"/>
                      <a:pt x="497" y="464"/>
                    </a:cubicBezTo>
                    <a:cubicBezTo>
                      <a:pt x="666" y="255"/>
                      <a:pt x="495" y="1"/>
                      <a:pt x="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6"/>
              <p:cNvSpPr/>
              <p:nvPr/>
            </p:nvSpPr>
            <p:spPr>
              <a:xfrm>
                <a:off x="12319546" y="2841080"/>
                <a:ext cx="42074" cy="33128"/>
              </a:xfrm>
              <a:custGeom>
                <a:avLst/>
                <a:gdLst/>
                <a:ahLst/>
                <a:cxnLst/>
                <a:rect l="l" t="t" r="r" b="b"/>
                <a:pathLst>
                  <a:path w="729" h="574" extrusionOk="0">
                    <a:moveTo>
                      <a:pt x="320" y="0"/>
                    </a:moveTo>
                    <a:cubicBezTo>
                      <a:pt x="250" y="0"/>
                      <a:pt x="177" y="31"/>
                      <a:pt x="115" y="105"/>
                    </a:cubicBezTo>
                    <a:cubicBezTo>
                      <a:pt x="0" y="207"/>
                      <a:pt x="0" y="385"/>
                      <a:pt x="115" y="487"/>
                    </a:cubicBezTo>
                    <a:cubicBezTo>
                      <a:pt x="166" y="545"/>
                      <a:pt x="236" y="573"/>
                      <a:pt x="306" y="573"/>
                    </a:cubicBezTo>
                    <a:cubicBezTo>
                      <a:pt x="376" y="573"/>
                      <a:pt x="446" y="545"/>
                      <a:pt x="497" y="487"/>
                    </a:cubicBezTo>
                    <a:cubicBezTo>
                      <a:pt x="728" y="295"/>
                      <a:pt x="537" y="0"/>
                      <a:pt x="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6"/>
              <p:cNvSpPr/>
              <p:nvPr/>
            </p:nvSpPr>
            <p:spPr>
              <a:xfrm>
                <a:off x="12213004" y="2736327"/>
                <a:ext cx="39131" cy="31282"/>
              </a:xfrm>
              <a:custGeom>
                <a:avLst/>
                <a:gdLst/>
                <a:ahLst/>
                <a:cxnLst/>
                <a:rect l="l" t="t" r="r" b="b"/>
                <a:pathLst>
                  <a:path w="678" h="542" extrusionOk="0">
                    <a:moveTo>
                      <a:pt x="295" y="0"/>
                    </a:moveTo>
                    <a:cubicBezTo>
                      <a:pt x="235" y="0"/>
                      <a:pt x="172" y="22"/>
                      <a:pt x="115" y="74"/>
                    </a:cubicBezTo>
                    <a:cubicBezTo>
                      <a:pt x="0" y="176"/>
                      <a:pt x="0" y="354"/>
                      <a:pt x="115" y="456"/>
                    </a:cubicBezTo>
                    <a:cubicBezTo>
                      <a:pt x="166" y="513"/>
                      <a:pt x="236" y="542"/>
                      <a:pt x="307" y="542"/>
                    </a:cubicBezTo>
                    <a:cubicBezTo>
                      <a:pt x="379" y="542"/>
                      <a:pt x="452" y="513"/>
                      <a:pt x="509" y="456"/>
                    </a:cubicBezTo>
                    <a:cubicBezTo>
                      <a:pt x="677" y="259"/>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6"/>
              <p:cNvSpPr/>
              <p:nvPr/>
            </p:nvSpPr>
            <p:spPr>
              <a:xfrm>
                <a:off x="12107154" y="2630073"/>
                <a:ext cx="38438" cy="31166"/>
              </a:xfrm>
              <a:custGeom>
                <a:avLst/>
                <a:gdLst/>
                <a:ahLst/>
                <a:cxnLst/>
                <a:rect l="l" t="t" r="r" b="b"/>
                <a:pathLst>
                  <a:path w="666" h="540" extrusionOk="0">
                    <a:moveTo>
                      <a:pt x="284" y="0"/>
                    </a:moveTo>
                    <a:cubicBezTo>
                      <a:pt x="224" y="0"/>
                      <a:pt x="161" y="21"/>
                      <a:pt x="102" y="69"/>
                    </a:cubicBezTo>
                    <a:cubicBezTo>
                      <a:pt x="1" y="183"/>
                      <a:pt x="1" y="349"/>
                      <a:pt x="102" y="463"/>
                    </a:cubicBezTo>
                    <a:cubicBezTo>
                      <a:pt x="160" y="514"/>
                      <a:pt x="230" y="540"/>
                      <a:pt x="300" y="540"/>
                    </a:cubicBezTo>
                    <a:cubicBezTo>
                      <a:pt x="370" y="540"/>
                      <a:pt x="440" y="514"/>
                      <a:pt x="497" y="463"/>
                    </a:cubicBezTo>
                    <a:cubicBezTo>
                      <a:pt x="666" y="255"/>
                      <a:pt x="494"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6"/>
              <p:cNvSpPr/>
              <p:nvPr/>
            </p:nvSpPr>
            <p:spPr>
              <a:xfrm>
                <a:off x="12000612" y="2522088"/>
                <a:ext cx="42017" cy="33128"/>
              </a:xfrm>
              <a:custGeom>
                <a:avLst/>
                <a:gdLst/>
                <a:ahLst/>
                <a:cxnLst/>
                <a:rect l="l" t="t" r="r" b="b"/>
                <a:pathLst>
                  <a:path w="728" h="574" extrusionOk="0">
                    <a:moveTo>
                      <a:pt x="320" y="1"/>
                    </a:moveTo>
                    <a:cubicBezTo>
                      <a:pt x="250" y="1"/>
                      <a:pt x="177" y="32"/>
                      <a:pt x="115" y="106"/>
                    </a:cubicBezTo>
                    <a:cubicBezTo>
                      <a:pt x="0" y="208"/>
                      <a:pt x="0" y="386"/>
                      <a:pt x="115" y="488"/>
                    </a:cubicBezTo>
                    <a:cubicBezTo>
                      <a:pt x="166" y="545"/>
                      <a:pt x="236" y="574"/>
                      <a:pt x="306" y="574"/>
                    </a:cubicBezTo>
                    <a:cubicBezTo>
                      <a:pt x="376" y="574"/>
                      <a:pt x="446" y="545"/>
                      <a:pt x="497" y="488"/>
                    </a:cubicBezTo>
                    <a:cubicBezTo>
                      <a:pt x="728" y="295"/>
                      <a:pt x="537"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6"/>
              <p:cNvSpPr/>
              <p:nvPr/>
            </p:nvSpPr>
            <p:spPr>
              <a:xfrm>
                <a:off x="11894012" y="2417392"/>
                <a:ext cx="39131" cy="31455"/>
              </a:xfrm>
              <a:custGeom>
                <a:avLst/>
                <a:gdLst/>
                <a:ahLst/>
                <a:cxnLst/>
                <a:rect l="l" t="t" r="r" b="b"/>
                <a:pathLst>
                  <a:path w="678" h="545" extrusionOk="0">
                    <a:moveTo>
                      <a:pt x="295" y="0"/>
                    </a:moveTo>
                    <a:cubicBezTo>
                      <a:pt x="235" y="0"/>
                      <a:pt x="173" y="22"/>
                      <a:pt x="115" y="74"/>
                    </a:cubicBezTo>
                    <a:cubicBezTo>
                      <a:pt x="1" y="176"/>
                      <a:pt x="1" y="354"/>
                      <a:pt x="115" y="468"/>
                    </a:cubicBezTo>
                    <a:cubicBezTo>
                      <a:pt x="166" y="519"/>
                      <a:pt x="236" y="545"/>
                      <a:pt x="308" y="545"/>
                    </a:cubicBezTo>
                    <a:cubicBezTo>
                      <a:pt x="380" y="545"/>
                      <a:pt x="453" y="519"/>
                      <a:pt x="510" y="468"/>
                    </a:cubicBezTo>
                    <a:cubicBezTo>
                      <a:pt x="678" y="261"/>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6"/>
              <p:cNvSpPr/>
              <p:nvPr/>
            </p:nvSpPr>
            <p:spPr>
              <a:xfrm>
                <a:off x="11788220" y="2310561"/>
                <a:ext cx="33128" cy="32147"/>
              </a:xfrm>
              <a:custGeom>
                <a:avLst/>
                <a:gdLst/>
                <a:ahLst/>
                <a:cxnLst/>
                <a:rect l="l" t="t" r="r" b="b"/>
                <a:pathLst>
                  <a:path w="574" h="557" extrusionOk="0">
                    <a:moveTo>
                      <a:pt x="300" y="1"/>
                    </a:moveTo>
                    <a:cubicBezTo>
                      <a:pt x="234" y="1"/>
                      <a:pt x="168" y="25"/>
                      <a:pt x="115" y="78"/>
                    </a:cubicBezTo>
                    <a:cubicBezTo>
                      <a:pt x="0" y="193"/>
                      <a:pt x="0" y="358"/>
                      <a:pt x="115" y="473"/>
                    </a:cubicBezTo>
                    <a:cubicBezTo>
                      <a:pt x="169" y="531"/>
                      <a:pt x="236" y="557"/>
                      <a:pt x="302" y="557"/>
                    </a:cubicBezTo>
                    <a:cubicBezTo>
                      <a:pt x="440" y="557"/>
                      <a:pt x="573" y="445"/>
                      <a:pt x="573" y="282"/>
                    </a:cubicBezTo>
                    <a:cubicBezTo>
                      <a:pt x="573" y="109"/>
                      <a:pt x="438"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6"/>
              <p:cNvSpPr/>
              <p:nvPr/>
            </p:nvSpPr>
            <p:spPr>
              <a:xfrm>
                <a:off x="11681620" y="2204423"/>
                <a:ext cx="33879" cy="31743"/>
              </a:xfrm>
              <a:custGeom>
                <a:avLst/>
                <a:gdLst/>
                <a:ahLst/>
                <a:cxnLst/>
                <a:rect l="l" t="t" r="r" b="b"/>
                <a:pathLst>
                  <a:path w="587" h="550" extrusionOk="0">
                    <a:moveTo>
                      <a:pt x="306" y="0"/>
                    </a:moveTo>
                    <a:cubicBezTo>
                      <a:pt x="238" y="0"/>
                      <a:pt x="169" y="26"/>
                      <a:pt x="115" y="84"/>
                    </a:cubicBezTo>
                    <a:cubicBezTo>
                      <a:pt x="1" y="186"/>
                      <a:pt x="1" y="364"/>
                      <a:pt x="115" y="466"/>
                    </a:cubicBezTo>
                    <a:cubicBezTo>
                      <a:pt x="169" y="524"/>
                      <a:pt x="238" y="549"/>
                      <a:pt x="306" y="549"/>
                    </a:cubicBezTo>
                    <a:cubicBezTo>
                      <a:pt x="447" y="549"/>
                      <a:pt x="587" y="438"/>
                      <a:pt x="587" y="275"/>
                    </a:cubicBezTo>
                    <a:cubicBezTo>
                      <a:pt x="587" y="111"/>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6"/>
              <p:cNvSpPr/>
              <p:nvPr/>
            </p:nvSpPr>
            <p:spPr>
              <a:xfrm>
                <a:off x="11575828" y="2097823"/>
                <a:ext cx="33128" cy="32147"/>
              </a:xfrm>
              <a:custGeom>
                <a:avLst/>
                <a:gdLst/>
                <a:ahLst/>
                <a:cxnLst/>
                <a:rect l="l" t="t" r="r" b="b"/>
                <a:pathLst>
                  <a:path w="574" h="557" extrusionOk="0">
                    <a:moveTo>
                      <a:pt x="298" y="1"/>
                    </a:moveTo>
                    <a:cubicBezTo>
                      <a:pt x="230" y="1"/>
                      <a:pt x="160" y="27"/>
                      <a:pt x="102" y="84"/>
                    </a:cubicBezTo>
                    <a:cubicBezTo>
                      <a:pt x="0" y="199"/>
                      <a:pt x="0" y="365"/>
                      <a:pt x="102" y="479"/>
                    </a:cubicBezTo>
                    <a:cubicBezTo>
                      <a:pt x="159" y="532"/>
                      <a:pt x="228" y="557"/>
                      <a:pt x="296" y="557"/>
                    </a:cubicBezTo>
                    <a:cubicBezTo>
                      <a:pt x="438" y="557"/>
                      <a:pt x="573" y="448"/>
                      <a:pt x="573" y="275"/>
                    </a:cubicBezTo>
                    <a:cubicBezTo>
                      <a:pt x="573" y="112"/>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6"/>
              <p:cNvSpPr/>
              <p:nvPr/>
            </p:nvSpPr>
            <p:spPr>
              <a:xfrm>
                <a:off x="11470729" y="1991684"/>
                <a:ext cx="31628" cy="31686"/>
              </a:xfrm>
              <a:custGeom>
                <a:avLst/>
                <a:gdLst/>
                <a:ahLst/>
                <a:cxnLst/>
                <a:rect l="l" t="t" r="r" b="b"/>
                <a:pathLst>
                  <a:path w="548" h="549" extrusionOk="0">
                    <a:moveTo>
                      <a:pt x="281" y="1"/>
                    </a:moveTo>
                    <a:cubicBezTo>
                      <a:pt x="128" y="1"/>
                      <a:pt x="0" y="128"/>
                      <a:pt x="0" y="281"/>
                    </a:cubicBezTo>
                    <a:cubicBezTo>
                      <a:pt x="0" y="434"/>
                      <a:pt x="128" y="548"/>
                      <a:pt x="281" y="548"/>
                    </a:cubicBezTo>
                    <a:cubicBezTo>
                      <a:pt x="433" y="548"/>
                      <a:pt x="548" y="434"/>
                      <a:pt x="548" y="281"/>
                    </a:cubicBezTo>
                    <a:cubicBezTo>
                      <a:pt x="548" y="128"/>
                      <a:pt x="43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6"/>
              <p:cNvSpPr/>
              <p:nvPr/>
            </p:nvSpPr>
            <p:spPr>
              <a:xfrm>
                <a:off x="11355991" y="1884218"/>
                <a:ext cx="42017" cy="33128"/>
              </a:xfrm>
              <a:custGeom>
                <a:avLst/>
                <a:gdLst/>
                <a:ahLst/>
                <a:cxnLst/>
                <a:rect l="l" t="t" r="r" b="b"/>
                <a:pathLst>
                  <a:path w="728" h="574" extrusionOk="0">
                    <a:moveTo>
                      <a:pt x="408" y="0"/>
                    </a:moveTo>
                    <a:cubicBezTo>
                      <a:pt x="191" y="0"/>
                      <a:pt x="0" y="295"/>
                      <a:pt x="231" y="487"/>
                    </a:cubicBezTo>
                    <a:cubicBezTo>
                      <a:pt x="282" y="545"/>
                      <a:pt x="352" y="573"/>
                      <a:pt x="422" y="573"/>
                    </a:cubicBezTo>
                    <a:cubicBezTo>
                      <a:pt x="492" y="573"/>
                      <a:pt x="562" y="545"/>
                      <a:pt x="613" y="487"/>
                    </a:cubicBezTo>
                    <a:cubicBezTo>
                      <a:pt x="728" y="386"/>
                      <a:pt x="728" y="207"/>
                      <a:pt x="613" y="105"/>
                    </a:cubicBezTo>
                    <a:cubicBezTo>
                      <a:pt x="551" y="31"/>
                      <a:pt x="47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6"/>
              <p:cNvSpPr/>
              <p:nvPr/>
            </p:nvSpPr>
            <p:spPr>
              <a:xfrm>
                <a:off x="11249911" y="1777964"/>
                <a:ext cx="41555" cy="33013"/>
              </a:xfrm>
              <a:custGeom>
                <a:avLst/>
                <a:gdLst/>
                <a:ahLst/>
                <a:cxnLst/>
                <a:rect l="l" t="t" r="r" b="b"/>
                <a:pathLst>
                  <a:path w="720" h="572" extrusionOk="0">
                    <a:moveTo>
                      <a:pt x="410" y="0"/>
                    </a:moveTo>
                    <a:cubicBezTo>
                      <a:pt x="189" y="0"/>
                      <a:pt x="0" y="292"/>
                      <a:pt x="223" y="495"/>
                    </a:cubicBezTo>
                    <a:cubicBezTo>
                      <a:pt x="280" y="546"/>
                      <a:pt x="350" y="571"/>
                      <a:pt x="420" y="571"/>
                    </a:cubicBezTo>
                    <a:cubicBezTo>
                      <a:pt x="490" y="571"/>
                      <a:pt x="560" y="546"/>
                      <a:pt x="618" y="495"/>
                    </a:cubicBezTo>
                    <a:cubicBezTo>
                      <a:pt x="719" y="380"/>
                      <a:pt x="719" y="215"/>
                      <a:pt x="618" y="100"/>
                    </a:cubicBezTo>
                    <a:cubicBezTo>
                      <a:pt x="553" y="30"/>
                      <a:pt x="480"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6"/>
              <p:cNvSpPr/>
              <p:nvPr/>
            </p:nvSpPr>
            <p:spPr>
              <a:xfrm>
                <a:off x="12332012" y="3044065"/>
                <a:ext cx="31686" cy="31686"/>
              </a:xfrm>
              <a:custGeom>
                <a:avLst/>
                <a:gdLst/>
                <a:ahLst/>
                <a:cxnLst/>
                <a:rect l="l" t="t" r="r" b="b"/>
                <a:pathLst>
                  <a:path w="549" h="549" extrusionOk="0">
                    <a:moveTo>
                      <a:pt x="268" y="1"/>
                    </a:moveTo>
                    <a:cubicBezTo>
                      <a:pt x="116" y="1"/>
                      <a:pt x="1" y="128"/>
                      <a:pt x="1" y="281"/>
                    </a:cubicBezTo>
                    <a:cubicBezTo>
                      <a:pt x="1" y="434"/>
                      <a:pt x="116" y="548"/>
                      <a:pt x="268" y="548"/>
                    </a:cubicBezTo>
                    <a:cubicBezTo>
                      <a:pt x="421" y="548"/>
                      <a:pt x="548" y="434"/>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6"/>
              <p:cNvSpPr/>
              <p:nvPr/>
            </p:nvSpPr>
            <p:spPr>
              <a:xfrm>
                <a:off x="12224027" y="2938446"/>
                <a:ext cx="38380" cy="31282"/>
              </a:xfrm>
              <a:custGeom>
                <a:avLst/>
                <a:gdLst/>
                <a:ahLst/>
                <a:cxnLst/>
                <a:rect l="l" t="t" r="r" b="b"/>
                <a:pathLst>
                  <a:path w="665" h="542" extrusionOk="0">
                    <a:moveTo>
                      <a:pt x="287" y="0"/>
                    </a:moveTo>
                    <a:cubicBezTo>
                      <a:pt x="226" y="0"/>
                      <a:pt x="162" y="22"/>
                      <a:pt x="102" y="74"/>
                    </a:cubicBezTo>
                    <a:cubicBezTo>
                      <a:pt x="0" y="175"/>
                      <a:pt x="0" y="354"/>
                      <a:pt x="102" y="456"/>
                    </a:cubicBezTo>
                    <a:cubicBezTo>
                      <a:pt x="159" y="513"/>
                      <a:pt x="229" y="542"/>
                      <a:pt x="299" y="542"/>
                    </a:cubicBezTo>
                    <a:cubicBezTo>
                      <a:pt x="369" y="542"/>
                      <a:pt x="439" y="513"/>
                      <a:pt x="497" y="456"/>
                    </a:cubicBezTo>
                    <a:cubicBezTo>
                      <a:pt x="664" y="258"/>
                      <a:pt x="496"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6"/>
              <p:cNvSpPr/>
              <p:nvPr/>
            </p:nvSpPr>
            <p:spPr>
              <a:xfrm>
                <a:off x="12117427" y="2832134"/>
                <a:ext cx="39015" cy="31224"/>
              </a:xfrm>
              <a:custGeom>
                <a:avLst/>
                <a:gdLst/>
                <a:ahLst/>
                <a:cxnLst/>
                <a:rect l="l" t="t" r="r" b="b"/>
                <a:pathLst>
                  <a:path w="676" h="541" extrusionOk="0">
                    <a:moveTo>
                      <a:pt x="292" y="1"/>
                    </a:moveTo>
                    <a:cubicBezTo>
                      <a:pt x="233" y="1"/>
                      <a:pt x="172" y="21"/>
                      <a:pt x="115" y="69"/>
                    </a:cubicBezTo>
                    <a:cubicBezTo>
                      <a:pt x="1" y="184"/>
                      <a:pt x="1" y="349"/>
                      <a:pt x="115" y="464"/>
                    </a:cubicBezTo>
                    <a:cubicBezTo>
                      <a:pt x="166" y="515"/>
                      <a:pt x="236" y="540"/>
                      <a:pt x="306" y="540"/>
                    </a:cubicBezTo>
                    <a:cubicBezTo>
                      <a:pt x="376" y="540"/>
                      <a:pt x="446" y="515"/>
                      <a:pt x="497" y="464"/>
                    </a:cubicBezTo>
                    <a:cubicBezTo>
                      <a:pt x="676" y="256"/>
                      <a:pt x="499"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6"/>
              <p:cNvSpPr/>
              <p:nvPr/>
            </p:nvSpPr>
            <p:spPr>
              <a:xfrm>
                <a:off x="12011635" y="2724207"/>
                <a:ext cx="41497" cy="33128"/>
              </a:xfrm>
              <a:custGeom>
                <a:avLst/>
                <a:gdLst/>
                <a:ahLst/>
                <a:cxnLst/>
                <a:rect l="l" t="t" r="r" b="b"/>
                <a:pathLst>
                  <a:path w="719" h="574" extrusionOk="0">
                    <a:moveTo>
                      <a:pt x="307" y="1"/>
                    </a:moveTo>
                    <a:cubicBezTo>
                      <a:pt x="237" y="1"/>
                      <a:pt x="164" y="31"/>
                      <a:pt x="102" y="106"/>
                    </a:cubicBezTo>
                    <a:cubicBezTo>
                      <a:pt x="0" y="208"/>
                      <a:pt x="0" y="386"/>
                      <a:pt x="102" y="488"/>
                    </a:cubicBezTo>
                    <a:cubicBezTo>
                      <a:pt x="153" y="545"/>
                      <a:pt x="223" y="574"/>
                      <a:pt x="295" y="574"/>
                    </a:cubicBezTo>
                    <a:cubicBezTo>
                      <a:pt x="366" y="574"/>
                      <a:pt x="439" y="545"/>
                      <a:pt x="497" y="488"/>
                    </a:cubicBezTo>
                    <a:cubicBezTo>
                      <a:pt x="718" y="295"/>
                      <a:pt x="525"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6"/>
              <p:cNvSpPr/>
              <p:nvPr/>
            </p:nvSpPr>
            <p:spPr>
              <a:xfrm>
                <a:off x="11905036" y="2619453"/>
                <a:ext cx="38438" cy="31512"/>
              </a:xfrm>
              <a:custGeom>
                <a:avLst/>
                <a:gdLst/>
                <a:ahLst/>
                <a:cxnLst/>
                <a:rect l="l" t="t" r="r" b="b"/>
                <a:pathLst>
                  <a:path w="666" h="546" extrusionOk="0">
                    <a:moveTo>
                      <a:pt x="287" y="1"/>
                    </a:moveTo>
                    <a:cubicBezTo>
                      <a:pt x="227" y="1"/>
                      <a:pt x="163" y="23"/>
                      <a:pt x="103" y="74"/>
                    </a:cubicBezTo>
                    <a:cubicBezTo>
                      <a:pt x="1" y="176"/>
                      <a:pt x="1" y="354"/>
                      <a:pt x="103" y="469"/>
                    </a:cubicBezTo>
                    <a:cubicBezTo>
                      <a:pt x="160" y="520"/>
                      <a:pt x="230" y="545"/>
                      <a:pt x="300" y="545"/>
                    </a:cubicBezTo>
                    <a:cubicBezTo>
                      <a:pt x="370" y="545"/>
                      <a:pt x="440" y="520"/>
                      <a:pt x="497" y="469"/>
                    </a:cubicBezTo>
                    <a:cubicBezTo>
                      <a:pt x="665" y="262"/>
                      <a:pt x="496"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6"/>
              <p:cNvSpPr/>
              <p:nvPr/>
            </p:nvSpPr>
            <p:spPr>
              <a:xfrm>
                <a:off x="11798493" y="2511526"/>
                <a:ext cx="42190" cy="32898"/>
              </a:xfrm>
              <a:custGeom>
                <a:avLst/>
                <a:gdLst/>
                <a:ahLst/>
                <a:cxnLst/>
                <a:rect l="l" t="t" r="r" b="b"/>
                <a:pathLst>
                  <a:path w="731" h="570" extrusionOk="0">
                    <a:moveTo>
                      <a:pt x="314" y="0"/>
                    </a:moveTo>
                    <a:cubicBezTo>
                      <a:pt x="246" y="0"/>
                      <a:pt x="175" y="29"/>
                      <a:pt x="115" y="98"/>
                    </a:cubicBezTo>
                    <a:cubicBezTo>
                      <a:pt x="0" y="213"/>
                      <a:pt x="0" y="378"/>
                      <a:pt x="115" y="493"/>
                    </a:cubicBezTo>
                    <a:cubicBezTo>
                      <a:pt x="166" y="544"/>
                      <a:pt x="236" y="569"/>
                      <a:pt x="306" y="569"/>
                    </a:cubicBezTo>
                    <a:cubicBezTo>
                      <a:pt x="376" y="569"/>
                      <a:pt x="446" y="544"/>
                      <a:pt x="497" y="493"/>
                    </a:cubicBezTo>
                    <a:cubicBezTo>
                      <a:pt x="730" y="298"/>
                      <a:pt x="533" y="0"/>
                      <a:pt x="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6"/>
              <p:cNvSpPr/>
              <p:nvPr/>
            </p:nvSpPr>
            <p:spPr>
              <a:xfrm>
                <a:off x="11692644" y="2407061"/>
                <a:ext cx="38438" cy="31339"/>
              </a:xfrm>
              <a:custGeom>
                <a:avLst/>
                <a:gdLst/>
                <a:ahLst/>
                <a:cxnLst/>
                <a:rect l="l" t="t" r="r" b="b"/>
                <a:pathLst>
                  <a:path w="666" h="543" extrusionOk="0">
                    <a:moveTo>
                      <a:pt x="283" y="1"/>
                    </a:moveTo>
                    <a:cubicBezTo>
                      <a:pt x="223" y="1"/>
                      <a:pt x="160" y="23"/>
                      <a:pt x="103" y="74"/>
                    </a:cubicBezTo>
                    <a:cubicBezTo>
                      <a:pt x="1" y="176"/>
                      <a:pt x="1" y="355"/>
                      <a:pt x="103" y="456"/>
                    </a:cubicBezTo>
                    <a:cubicBezTo>
                      <a:pt x="154" y="514"/>
                      <a:pt x="224" y="542"/>
                      <a:pt x="295" y="542"/>
                    </a:cubicBezTo>
                    <a:cubicBezTo>
                      <a:pt x="367" y="542"/>
                      <a:pt x="440" y="514"/>
                      <a:pt x="497" y="456"/>
                    </a:cubicBezTo>
                    <a:cubicBezTo>
                      <a:pt x="665" y="259"/>
                      <a:pt x="489" y="1"/>
                      <a:pt x="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6"/>
              <p:cNvSpPr/>
              <p:nvPr/>
            </p:nvSpPr>
            <p:spPr>
              <a:xfrm>
                <a:off x="11586102" y="2300346"/>
                <a:ext cx="39073" cy="31108"/>
              </a:xfrm>
              <a:custGeom>
                <a:avLst/>
                <a:gdLst/>
                <a:ahLst/>
                <a:cxnLst/>
                <a:rect l="l" t="t" r="r" b="b"/>
                <a:pathLst>
                  <a:path w="677" h="539" extrusionOk="0">
                    <a:moveTo>
                      <a:pt x="306" y="1"/>
                    </a:moveTo>
                    <a:cubicBezTo>
                      <a:pt x="236" y="1"/>
                      <a:pt x="166" y="26"/>
                      <a:pt x="115" y="77"/>
                    </a:cubicBezTo>
                    <a:cubicBezTo>
                      <a:pt x="1" y="192"/>
                      <a:pt x="1" y="357"/>
                      <a:pt x="115" y="472"/>
                    </a:cubicBezTo>
                    <a:cubicBezTo>
                      <a:pt x="170" y="519"/>
                      <a:pt x="230" y="539"/>
                      <a:pt x="288" y="539"/>
                    </a:cubicBezTo>
                    <a:cubicBezTo>
                      <a:pt x="497" y="539"/>
                      <a:pt x="677" y="277"/>
                      <a:pt x="497" y="77"/>
                    </a:cubicBezTo>
                    <a:cubicBezTo>
                      <a:pt x="446" y="26"/>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6"/>
              <p:cNvSpPr/>
              <p:nvPr/>
            </p:nvSpPr>
            <p:spPr>
              <a:xfrm>
                <a:off x="11481002" y="2193803"/>
                <a:ext cx="32378" cy="31628"/>
              </a:xfrm>
              <a:custGeom>
                <a:avLst/>
                <a:gdLst/>
                <a:ahLst/>
                <a:cxnLst/>
                <a:rect l="l" t="t" r="r" b="b"/>
                <a:pathLst>
                  <a:path w="561" h="548" extrusionOk="0">
                    <a:moveTo>
                      <a:pt x="281" y="0"/>
                    </a:moveTo>
                    <a:cubicBezTo>
                      <a:pt x="128" y="0"/>
                      <a:pt x="1" y="128"/>
                      <a:pt x="1" y="280"/>
                    </a:cubicBezTo>
                    <a:cubicBezTo>
                      <a:pt x="1" y="433"/>
                      <a:pt x="128" y="548"/>
                      <a:pt x="281" y="548"/>
                    </a:cubicBezTo>
                    <a:cubicBezTo>
                      <a:pt x="434" y="548"/>
                      <a:pt x="561" y="433"/>
                      <a:pt x="561" y="280"/>
                    </a:cubicBezTo>
                    <a:cubicBezTo>
                      <a:pt x="561"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6"/>
              <p:cNvSpPr/>
              <p:nvPr/>
            </p:nvSpPr>
            <p:spPr>
              <a:xfrm>
                <a:off x="11375210" y="2087203"/>
                <a:ext cx="31628" cy="32436"/>
              </a:xfrm>
              <a:custGeom>
                <a:avLst/>
                <a:gdLst/>
                <a:ahLst/>
                <a:cxnLst/>
                <a:rect l="l" t="t" r="r" b="b"/>
                <a:pathLst>
                  <a:path w="548" h="562" extrusionOk="0">
                    <a:moveTo>
                      <a:pt x="280" y="1"/>
                    </a:moveTo>
                    <a:cubicBezTo>
                      <a:pt x="127" y="1"/>
                      <a:pt x="0" y="128"/>
                      <a:pt x="0" y="281"/>
                    </a:cubicBezTo>
                    <a:cubicBezTo>
                      <a:pt x="0" y="434"/>
                      <a:pt x="127" y="561"/>
                      <a:pt x="280" y="561"/>
                    </a:cubicBezTo>
                    <a:cubicBezTo>
                      <a:pt x="420" y="561"/>
                      <a:pt x="548" y="434"/>
                      <a:pt x="548" y="281"/>
                    </a:cubicBezTo>
                    <a:cubicBezTo>
                      <a:pt x="548" y="128"/>
                      <a:pt x="420"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6"/>
              <p:cNvSpPr/>
              <p:nvPr/>
            </p:nvSpPr>
            <p:spPr>
              <a:xfrm>
                <a:off x="11263474" y="1981411"/>
                <a:ext cx="42709" cy="31628"/>
              </a:xfrm>
              <a:custGeom>
                <a:avLst/>
                <a:gdLst/>
                <a:ahLst/>
                <a:cxnLst/>
                <a:rect l="l" t="t" r="r" b="b"/>
                <a:pathLst>
                  <a:path w="740" h="548" extrusionOk="0">
                    <a:moveTo>
                      <a:pt x="370" y="0"/>
                    </a:moveTo>
                    <a:cubicBezTo>
                      <a:pt x="128" y="0"/>
                      <a:pt x="1" y="293"/>
                      <a:pt x="179" y="472"/>
                    </a:cubicBezTo>
                    <a:cubicBezTo>
                      <a:pt x="230" y="522"/>
                      <a:pt x="300" y="548"/>
                      <a:pt x="370" y="548"/>
                    </a:cubicBezTo>
                    <a:cubicBezTo>
                      <a:pt x="440" y="548"/>
                      <a:pt x="510" y="522"/>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6"/>
              <p:cNvSpPr/>
              <p:nvPr/>
            </p:nvSpPr>
            <p:spPr>
              <a:xfrm>
                <a:off x="11156932" y="1874868"/>
                <a:ext cx="42651" cy="32205"/>
              </a:xfrm>
              <a:custGeom>
                <a:avLst/>
                <a:gdLst/>
                <a:ahLst/>
                <a:cxnLst/>
                <a:rect l="l" t="t" r="r" b="b"/>
                <a:pathLst>
                  <a:path w="739" h="558" extrusionOk="0">
                    <a:moveTo>
                      <a:pt x="369" y="0"/>
                    </a:moveTo>
                    <a:cubicBezTo>
                      <a:pt x="128" y="0"/>
                      <a:pt x="0" y="293"/>
                      <a:pt x="178" y="471"/>
                    </a:cubicBezTo>
                    <a:cubicBezTo>
                      <a:pt x="229" y="528"/>
                      <a:pt x="299" y="557"/>
                      <a:pt x="371" y="557"/>
                    </a:cubicBezTo>
                    <a:cubicBezTo>
                      <a:pt x="443" y="557"/>
                      <a:pt x="516" y="528"/>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6"/>
              <p:cNvSpPr/>
              <p:nvPr/>
            </p:nvSpPr>
            <p:spPr>
              <a:xfrm>
                <a:off x="12235743" y="3139641"/>
                <a:ext cx="31686" cy="32378"/>
              </a:xfrm>
              <a:custGeom>
                <a:avLst/>
                <a:gdLst/>
                <a:ahLst/>
                <a:cxnLst/>
                <a:rect l="l" t="t" r="r" b="b"/>
                <a:pathLst>
                  <a:path w="549" h="561" extrusionOk="0">
                    <a:moveTo>
                      <a:pt x="281" y="0"/>
                    </a:moveTo>
                    <a:cubicBezTo>
                      <a:pt x="128" y="0"/>
                      <a:pt x="1" y="128"/>
                      <a:pt x="1" y="280"/>
                    </a:cubicBezTo>
                    <a:cubicBezTo>
                      <a:pt x="1" y="433"/>
                      <a:pt x="128" y="560"/>
                      <a:pt x="281" y="560"/>
                    </a:cubicBezTo>
                    <a:cubicBezTo>
                      <a:pt x="434" y="560"/>
                      <a:pt x="548" y="433"/>
                      <a:pt x="548" y="280"/>
                    </a:cubicBezTo>
                    <a:cubicBezTo>
                      <a:pt x="548"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6"/>
              <p:cNvSpPr/>
              <p:nvPr/>
            </p:nvSpPr>
            <p:spPr>
              <a:xfrm>
                <a:off x="12124065" y="3033792"/>
                <a:ext cx="42651" cy="31686"/>
              </a:xfrm>
              <a:custGeom>
                <a:avLst/>
                <a:gdLst/>
                <a:ahLst/>
                <a:cxnLst/>
                <a:rect l="l" t="t" r="r" b="b"/>
                <a:pathLst>
                  <a:path w="739" h="549" extrusionOk="0">
                    <a:moveTo>
                      <a:pt x="370" y="1"/>
                    </a:moveTo>
                    <a:cubicBezTo>
                      <a:pt x="128" y="1"/>
                      <a:pt x="0" y="293"/>
                      <a:pt x="179" y="472"/>
                    </a:cubicBezTo>
                    <a:cubicBezTo>
                      <a:pt x="230" y="523"/>
                      <a:pt x="300" y="548"/>
                      <a:pt x="371" y="548"/>
                    </a:cubicBezTo>
                    <a:cubicBezTo>
                      <a:pt x="443" y="548"/>
                      <a:pt x="516" y="523"/>
                      <a:pt x="573" y="472"/>
                    </a:cubicBezTo>
                    <a:cubicBezTo>
                      <a:pt x="739" y="293"/>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6"/>
              <p:cNvSpPr/>
              <p:nvPr/>
            </p:nvSpPr>
            <p:spPr>
              <a:xfrm>
                <a:off x="12021909" y="2926326"/>
                <a:ext cx="41497" cy="33128"/>
              </a:xfrm>
              <a:custGeom>
                <a:avLst/>
                <a:gdLst/>
                <a:ahLst/>
                <a:cxnLst/>
                <a:rect l="l" t="t" r="r" b="b"/>
                <a:pathLst>
                  <a:path w="719" h="574" extrusionOk="0">
                    <a:moveTo>
                      <a:pt x="313" y="0"/>
                    </a:moveTo>
                    <a:cubicBezTo>
                      <a:pt x="242" y="0"/>
                      <a:pt x="167" y="31"/>
                      <a:pt x="102" y="105"/>
                    </a:cubicBezTo>
                    <a:cubicBezTo>
                      <a:pt x="0" y="207"/>
                      <a:pt x="0" y="385"/>
                      <a:pt x="102" y="487"/>
                    </a:cubicBezTo>
                    <a:cubicBezTo>
                      <a:pt x="160" y="545"/>
                      <a:pt x="230" y="573"/>
                      <a:pt x="300" y="573"/>
                    </a:cubicBezTo>
                    <a:cubicBezTo>
                      <a:pt x="370" y="573"/>
                      <a:pt x="440" y="545"/>
                      <a:pt x="497" y="487"/>
                    </a:cubicBezTo>
                    <a:cubicBezTo>
                      <a:pt x="719" y="295"/>
                      <a:pt x="53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6"/>
              <p:cNvSpPr/>
              <p:nvPr/>
            </p:nvSpPr>
            <p:spPr>
              <a:xfrm>
                <a:off x="11915367" y="2820995"/>
                <a:ext cx="33821" cy="31743"/>
              </a:xfrm>
              <a:custGeom>
                <a:avLst/>
                <a:gdLst/>
                <a:ahLst/>
                <a:cxnLst/>
                <a:rect l="l" t="t" r="r" b="b"/>
                <a:pathLst>
                  <a:path w="586" h="550" extrusionOk="0">
                    <a:moveTo>
                      <a:pt x="305" y="0"/>
                    </a:moveTo>
                    <a:cubicBezTo>
                      <a:pt x="237" y="0"/>
                      <a:pt x="168" y="26"/>
                      <a:pt x="115" y="84"/>
                    </a:cubicBezTo>
                    <a:cubicBezTo>
                      <a:pt x="0" y="186"/>
                      <a:pt x="0" y="364"/>
                      <a:pt x="115" y="466"/>
                    </a:cubicBezTo>
                    <a:cubicBezTo>
                      <a:pt x="168" y="524"/>
                      <a:pt x="237" y="550"/>
                      <a:pt x="305" y="550"/>
                    </a:cubicBezTo>
                    <a:cubicBezTo>
                      <a:pt x="446" y="550"/>
                      <a:pt x="586" y="438"/>
                      <a:pt x="586" y="275"/>
                    </a:cubicBezTo>
                    <a:cubicBezTo>
                      <a:pt x="586" y="112"/>
                      <a:pt x="446"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6"/>
              <p:cNvSpPr/>
              <p:nvPr/>
            </p:nvSpPr>
            <p:spPr>
              <a:xfrm>
                <a:off x="11809517" y="2714741"/>
                <a:ext cx="33128" cy="31801"/>
              </a:xfrm>
              <a:custGeom>
                <a:avLst/>
                <a:gdLst/>
                <a:ahLst/>
                <a:cxnLst/>
                <a:rect l="l" t="t" r="r" b="b"/>
                <a:pathLst>
                  <a:path w="574" h="551" extrusionOk="0">
                    <a:moveTo>
                      <a:pt x="298" y="1"/>
                    </a:moveTo>
                    <a:cubicBezTo>
                      <a:pt x="230" y="1"/>
                      <a:pt x="160" y="25"/>
                      <a:pt x="102" y="79"/>
                    </a:cubicBezTo>
                    <a:cubicBezTo>
                      <a:pt x="0" y="193"/>
                      <a:pt x="0" y="359"/>
                      <a:pt x="102" y="473"/>
                    </a:cubicBezTo>
                    <a:cubicBezTo>
                      <a:pt x="160" y="527"/>
                      <a:pt x="229" y="551"/>
                      <a:pt x="296" y="551"/>
                    </a:cubicBezTo>
                    <a:cubicBezTo>
                      <a:pt x="439" y="551"/>
                      <a:pt x="573" y="443"/>
                      <a:pt x="573" y="270"/>
                    </a:cubicBezTo>
                    <a:cubicBezTo>
                      <a:pt x="573" y="106"/>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6"/>
              <p:cNvSpPr/>
              <p:nvPr/>
            </p:nvSpPr>
            <p:spPr>
              <a:xfrm>
                <a:off x="11702975" y="2608603"/>
                <a:ext cx="33128" cy="31743"/>
              </a:xfrm>
              <a:custGeom>
                <a:avLst/>
                <a:gdLst/>
                <a:ahLst/>
                <a:cxnLst/>
                <a:rect l="l" t="t" r="r" b="b"/>
                <a:pathLst>
                  <a:path w="574" h="550" extrusionOk="0">
                    <a:moveTo>
                      <a:pt x="302" y="1"/>
                    </a:moveTo>
                    <a:cubicBezTo>
                      <a:pt x="236" y="1"/>
                      <a:pt x="168" y="26"/>
                      <a:pt x="115" y="84"/>
                    </a:cubicBezTo>
                    <a:cubicBezTo>
                      <a:pt x="0" y="186"/>
                      <a:pt x="0" y="364"/>
                      <a:pt x="115" y="466"/>
                    </a:cubicBezTo>
                    <a:cubicBezTo>
                      <a:pt x="168" y="524"/>
                      <a:pt x="236" y="550"/>
                      <a:pt x="302" y="550"/>
                    </a:cubicBezTo>
                    <a:cubicBezTo>
                      <a:pt x="440" y="550"/>
                      <a:pt x="573" y="438"/>
                      <a:pt x="573" y="275"/>
                    </a:cubicBezTo>
                    <a:cubicBezTo>
                      <a:pt x="573" y="112"/>
                      <a:pt x="440"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6"/>
              <p:cNvSpPr/>
              <p:nvPr/>
            </p:nvSpPr>
            <p:spPr>
              <a:xfrm>
                <a:off x="11596375" y="2502061"/>
                <a:ext cx="33879" cy="32090"/>
              </a:xfrm>
              <a:custGeom>
                <a:avLst/>
                <a:gdLst/>
                <a:ahLst/>
                <a:cxnLst/>
                <a:rect l="l" t="t" r="r" b="b"/>
                <a:pathLst>
                  <a:path w="587" h="556" extrusionOk="0">
                    <a:moveTo>
                      <a:pt x="306" y="0"/>
                    </a:moveTo>
                    <a:cubicBezTo>
                      <a:pt x="238" y="0"/>
                      <a:pt x="169" y="26"/>
                      <a:pt x="115" y="84"/>
                    </a:cubicBezTo>
                    <a:cubicBezTo>
                      <a:pt x="1" y="186"/>
                      <a:pt x="1" y="364"/>
                      <a:pt x="115" y="478"/>
                    </a:cubicBezTo>
                    <a:cubicBezTo>
                      <a:pt x="169" y="532"/>
                      <a:pt x="236" y="556"/>
                      <a:pt x="304" y="556"/>
                    </a:cubicBezTo>
                    <a:cubicBezTo>
                      <a:pt x="446" y="556"/>
                      <a:pt x="587" y="448"/>
                      <a:pt x="587" y="275"/>
                    </a:cubicBezTo>
                    <a:cubicBezTo>
                      <a:pt x="587" y="111"/>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6"/>
              <p:cNvSpPr/>
              <p:nvPr/>
            </p:nvSpPr>
            <p:spPr>
              <a:xfrm>
                <a:off x="11489833" y="2395807"/>
                <a:ext cx="33879" cy="32147"/>
              </a:xfrm>
              <a:custGeom>
                <a:avLst/>
                <a:gdLst/>
                <a:ahLst/>
                <a:cxnLst/>
                <a:rect l="l" t="t" r="r" b="b"/>
                <a:pathLst>
                  <a:path w="587" h="557" extrusionOk="0">
                    <a:moveTo>
                      <a:pt x="309" y="1"/>
                    </a:moveTo>
                    <a:cubicBezTo>
                      <a:pt x="241" y="1"/>
                      <a:pt x="172" y="25"/>
                      <a:pt x="115" y="78"/>
                    </a:cubicBezTo>
                    <a:cubicBezTo>
                      <a:pt x="0" y="193"/>
                      <a:pt x="0" y="359"/>
                      <a:pt x="115" y="473"/>
                    </a:cubicBezTo>
                    <a:cubicBezTo>
                      <a:pt x="173" y="531"/>
                      <a:pt x="243" y="557"/>
                      <a:pt x="311" y="557"/>
                    </a:cubicBezTo>
                    <a:cubicBezTo>
                      <a:pt x="453" y="557"/>
                      <a:pt x="586" y="446"/>
                      <a:pt x="586" y="282"/>
                    </a:cubicBezTo>
                    <a:cubicBezTo>
                      <a:pt x="586" y="109"/>
                      <a:pt x="451"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6"/>
              <p:cNvSpPr/>
              <p:nvPr/>
            </p:nvSpPr>
            <p:spPr>
              <a:xfrm>
                <a:off x="11277441" y="2183068"/>
                <a:ext cx="33879" cy="32147"/>
              </a:xfrm>
              <a:custGeom>
                <a:avLst/>
                <a:gdLst/>
                <a:ahLst/>
                <a:cxnLst/>
                <a:rect l="l" t="t" r="r" b="b"/>
                <a:pathLst>
                  <a:path w="587" h="557" extrusionOk="0">
                    <a:moveTo>
                      <a:pt x="311" y="1"/>
                    </a:moveTo>
                    <a:cubicBezTo>
                      <a:pt x="243" y="1"/>
                      <a:pt x="173" y="27"/>
                      <a:pt x="115" y="84"/>
                    </a:cubicBezTo>
                    <a:cubicBezTo>
                      <a:pt x="1" y="199"/>
                      <a:pt x="1" y="365"/>
                      <a:pt x="115" y="479"/>
                    </a:cubicBezTo>
                    <a:cubicBezTo>
                      <a:pt x="172" y="532"/>
                      <a:pt x="241" y="557"/>
                      <a:pt x="309" y="557"/>
                    </a:cubicBezTo>
                    <a:cubicBezTo>
                      <a:pt x="451" y="557"/>
                      <a:pt x="586" y="448"/>
                      <a:pt x="586" y="275"/>
                    </a:cubicBezTo>
                    <a:cubicBezTo>
                      <a:pt x="586" y="112"/>
                      <a:pt x="453"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6"/>
              <p:cNvSpPr/>
              <p:nvPr/>
            </p:nvSpPr>
            <p:spPr>
              <a:xfrm>
                <a:off x="11171591" y="2077103"/>
                <a:ext cx="33128" cy="31916"/>
              </a:xfrm>
              <a:custGeom>
                <a:avLst/>
                <a:gdLst/>
                <a:ahLst/>
                <a:cxnLst/>
                <a:rect l="l" t="t" r="r" b="b"/>
                <a:pathLst>
                  <a:path w="574" h="553" extrusionOk="0">
                    <a:moveTo>
                      <a:pt x="304" y="1"/>
                    </a:moveTo>
                    <a:cubicBezTo>
                      <a:pt x="234" y="1"/>
                      <a:pt x="162" y="27"/>
                      <a:pt x="103" y="87"/>
                    </a:cubicBezTo>
                    <a:cubicBezTo>
                      <a:pt x="1" y="189"/>
                      <a:pt x="1" y="367"/>
                      <a:pt x="103" y="469"/>
                    </a:cubicBezTo>
                    <a:cubicBezTo>
                      <a:pt x="161" y="527"/>
                      <a:pt x="231" y="552"/>
                      <a:pt x="299" y="552"/>
                    </a:cubicBezTo>
                    <a:cubicBezTo>
                      <a:pt x="440" y="552"/>
                      <a:pt x="574" y="441"/>
                      <a:pt x="574" y="278"/>
                    </a:cubicBezTo>
                    <a:cubicBezTo>
                      <a:pt x="574" y="108"/>
                      <a:pt x="444"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6"/>
              <p:cNvSpPr/>
              <p:nvPr/>
            </p:nvSpPr>
            <p:spPr>
              <a:xfrm>
                <a:off x="11058354" y="1969464"/>
                <a:ext cx="45653" cy="32436"/>
              </a:xfrm>
              <a:custGeom>
                <a:avLst/>
                <a:gdLst/>
                <a:ahLst/>
                <a:cxnLst/>
                <a:rect l="l" t="t" r="r" b="b"/>
                <a:pathLst>
                  <a:path w="791" h="562" extrusionOk="0">
                    <a:moveTo>
                      <a:pt x="408" y="0"/>
                    </a:moveTo>
                    <a:cubicBezTo>
                      <a:pt x="191" y="0"/>
                      <a:pt x="0" y="295"/>
                      <a:pt x="231" y="488"/>
                    </a:cubicBezTo>
                    <a:cubicBezTo>
                      <a:pt x="289" y="539"/>
                      <a:pt x="351" y="561"/>
                      <a:pt x="411" y="561"/>
                    </a:cubicBezTo>
                    <a:cubicBezTo>
                      <a:pt x="617" y="561"/>
                      <a:pt x="791" y="303"/>
                      <a:pt x="613" y="106"/>
                    </a:cubicBezTo>
                    <a:cubicBezTo>
                      <a:pt x="551" y="31"/>
                      <a:pt x="47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6"/>
              <p:cNvSpPr/>
              <p:nvPr/>
            </p:nvSpPr>
            <p:spPr>
              <a:xfrm>
                <a:off x="12140225" y="3235910"/>
                <a:ext cx="31686" cy="31628"/>
              </a:xfrm>
              <a:custGeom>
                <a:avLst/>
                <a:gdLst/>
                <a:ahLst/>
                <a:cxnLst/>
                <a:rect l="l" t="t" r="r" b="b"/>
                <a:pathLst>
                  <a:path w="549" h="548" extrusionOk="0">
                    <a:moveTo>
                      <a:pt x="281" y="0"/>
                    </a:moveTo>
                    <a:cubicBezTo>
                      <a:pt x="128" y="0"/>
                      <a:pt x="1" y="115"/>
                      <a:pt x="1" y="268"/>
                    </a:cubicBezTo>
                    <a:cubicBezTo>
                      <a:pt x="1" y="420"/>
                      <a:pt x="128" y="548"/>
                      <a:pt x="281" y="548"/>
                    </a:cubicBezTo>
                    <a:cubicBezTo>
                      <a:pt x="421" y="548"/>
                      <a:pt x="548" y="420"/>
                      <a:pt x="548" y="268"/>
                    </a:cubicBezTo>
                    <a:cubicBezTo>
                      <a:pt x="548" y="115"/>
                      <a:pt x="421"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6"/>
              <p:cNvSpPr/>
              <p:nvPr/>
            </p:nvSpPr>
            <p:spPr>
              <a:xfrm>
                <a:off x="12033683" y="3129310"/>
                <a:ext cx="31628" cy="31686"/>
              </a:xfrm>
              <a:custGeom>
                <a:avLst/>
                <a:gdLst/>
                <a:ahLst/>
                <a:cxnLst/>
                <a:rect l="l" t="t" r="r" b="b"/>
                <a:pathLst>
                  <a:path w="548" h="549" extrusionOk="0">
                    <a:moveTo>
                      <a:pt x="280" y="1"/>
                    </a:moveTo>
                    <a:cubicBezTo>
                      <a:pt x="127" y="1"/>
                      <a:pt x="0" y="128"/>
                      <a:pt x="0" y="281"/>
                    </a:cubicBezTo>
                    <a:cubicBezTo>
                      <a:pt x="0" y="434"/>
                      <a:pt x="127" y="548"/>
                      <a:pt x="280" y="548"/>
                    </a:cubicBezTo>
                    <a:cubicBezTo>
                      <a:pt x="433" y="548"/>
                      <a:pt x="548" y="434"/>
                      <a:pt x="548" y="281"/>
                    </a:cubicBezTo>
                    <a:cubicBezTo>
                      <a:pt x="548" y="128"/>
                      <a:pt x="433"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6"/>
              <p:cNvSpPr/>
              <p:nvPr/>
            </p:nvSpPr>
            <p:spPr>
              <a:xfrm>
                <a:off x="11926390" y="3023691"/>
                <a:ext cx="38380" cy="31282"/>
              </a:xfrm>
              <a:custGeom>
                <a:avLst/>
                <a:gdLst/>
                <a:ahLst/>
                <a:cxnLst/>
                <a:rect l="l" t="t" r="r" b="b"/>
                <a:pathLst>
                  <a:path w="665" h="542" extrusionOk="0">
                    <a:moveTo>
                      <a:pt x="282" y="0"/>
                    </a:moveTo>
                    <a:cubicBezTo>
                      <a:pt x="222" y="0"/>
                      <a:pt x="159" y="22"/>
                      <a:pt x="102" y="74"/>
                    </a:cubicBezTo>
                    <a:cubicBezTo>
                      <a:pt x="0" y="176"/>
                      <a:pt x="0" y="354"/>
                      <a:pt x="102" y="456"/>
                    </a:cubicBezTo>
                    <a:cubicBezTo>
                      <a:pt x="153" y="513"/>
                      <a:pt x="223" y="542"/>
                      <a:pt x="295" y="542"/>
                    </a:cubicBezTo>
                    <a:cubicBezTo>
                      <a:pt x="366" y="542"/>
                      <a:pt x="439" y="513"/>
                      <a:pt x="497" y="456"/>
                    </a:cubicBezTo>
                    <a:cubicBezTo>
                      <a:pt x="664" y="258"/>
                      <a:pt x="488" y="0"/>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6"/>
              <p:cNvSpPr/>
              <p:nvPr/>
            </p:nvSpPr>
            <p:spPr>
              <a:xfrm>
                <a:off x="11819790" y="2915591"/>
                <a:ext cx="41555" cy="33013"/>
              </a:xfrm>
              <a:custGeom>
                <a:avLst/>
                <a:gdLst/>
                <a:ahLst/>
                <a:cxnLst/>
                <a:rect l="l" t="t" r="r" b="b"/>
                <a:pathLst>
                  <a:path w="720" h="572" extrusionOk="0">
                    <a:moveTo>
                      <a:pt x="310" y="1"/>
                    </a:moveTo>
                    <a:cubicBezTo>
                      <a:pt x="240" y="1"/>
                      <a:pt x="167" y="30"/>
                      <a:pt x="103" y="100"/>
                    </a:cubicBezTo>
                    <a:cubicBezTo>
                      <a:pt x="1" y="215"/>
                      <a:pt x="1" y="380"/>
                      <a:pt x="103" y="495"/>
                    </a:cubicBezTo>
                    <a:cubicBezTo>
                      <a:pt x="160" y="546"/>
                      <a:pt x="230" y="571"/>
                      <a:pt x="300" y="571"/>
                    </a:cubicBezTo>
                    <a:cubicBezTo>
                      <a:pt x="370" y="571"/>
                      <a:pt x="440" y="546"/>
                      <a:pt x="497" y="495"/>
                    </a:cubicBezTo>
                    <a:cubicBezTo>
                      <a:pt x="720" y="292"/>
                      <a:pt x="53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6"/>
              <p:cNvSpPr/>
              <p:nvPr/>
            </p:nvSpPr>
            <p:spPr>
              <a:xfrm>
                <a:off x="11713248" y="2811299"/>
                <a:ext cx="38958" cy="31282"/>
              </a:xfrm>
              <a:custGeom>
                <a:avLst/>
                <a:gdLst/>
                <a:ahLst/>
                <a:cxnLst/>
                <a:rect l="l" t="t" r="r" b="b"/>
                <a:pathLst>
                  <a:path w="675" h="542" extrusionOk="0">
                    <a:moveTo>
                      <a:pt x="295" y="0"/>
                    </a:moveTo>
                    <a:cubicBezTo>
                      <a:pt x="235" y="0"/>
                      <a:pt x="172" y="22"/>
                      <a:pt x="115" y="74"/>
                    </a:cubicBezTo>
                    <a:cubicBezTo>
                      <a:pt x="0" y="176"/>
                      <a:pt x="0" y="354"/>
                      <a:pt x="115" y="456"/>
                    </a:cubicBezTo>
                    <a:cubicBezTo>
                      <a:pt x="166" y="513"/>
                      <a:pt x="236" y="542"/>
                      <a:pt x="306" y="542"/>
                    </a:cubicBezTo>
                    <a:cubicBezTo>
                      <a:pt x="376" y="542"/>
                      <a:pt x="446" y="513"/>
                      <a:pt x="497" y="456"/>
                    </a:cubicBezTo>
                    <a:cubicBezTo>
                      <a:pt x="675" y="259"/>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6"/>
              <p:cNvSpPr/>
              <p:nvPr/>
            </p:nvSpPr>
            <p:spPr>
              <a:xfrm>
                <a:off x="11603647" y="2704699"/>
                <a:ext cx="42190" cy="30589"/>
              </a:xfrm>
              <a:custGeom>
                <a:avLst/>
                <a:gdLst/>
                <a:ahLst/>
                <a:cxnLst/>
                <a:rect l="l" t="t" r="r" b="b"/>
                <a:pathLst>
                  <a:path w="731" h="530" extrusionOk="0">
                    <a:moveTo>
                      <a:pt x="377" y="1"/>
                    </a:moveTo>
                    <a:cubicBezTo>
                      <a:pt x="168" y="1"/>
                      <a:pt x="0" y="259"/>
                      <a:pt x="168" y="456"/>
                    </a:cubicBezTo>
                    <a:cubicBezTo>
                      <a:pt x="225" y="508"/>
                      <a:pt x="288" y="530"/>
                      <a:pt x="348" y="530"/>
                    </a:cubicBezTo>
                    <a:cubicBezTo>
                      <a:pt x="554" y="530"/>
                      <a:pt x="730" y="272"/>
                      <a:pt x="562" y="74"/>
                    </a:cubicBezTo>
                    <a:cubicBezTo>
                      <a:pt x="502" y="23"/>
                      <a:pt x="438"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6"/>
              <p:cNvSpPr/>
              <p:nvPr/>
            </p:nvSpPr>
            <p:spPr>
              <a:xfrm>
                <a:off x="11497163" y="2598445"/>
                <a:ext cx="45249" cy="32551"/>
              </a:xfrm>
              <a:custGeom>
                <a:avLst/>
                <a:gdLst/>
                <a:ahLst/>
                <a:cxnLst/>
                <a:rect l="l" t="t" r="r" b="b"/>
                <a:pathLst>
                  <a:path w="784" h="564" extrusionOk="0">
                    <a:moveTo>
                      <a:pt x="385" y="1"/>
                    </a:moveTo>
                    <a:cubicBezTo>
                      <a:pt x="177" y="1"/>
                      <a:pt x="0" y="255"/>
                      <a:pt x="179" y="464"/>
                    </a:cubicBezTo>
                    <a:cubicBezTo>
                      <a:pt x="240" y="534"/>
                      <a:pt x="311" y="563"/>
                      <a:pt x="379" y="563"/>
                    </a:cubicBezTo>
                    <a:cubicBezTo>
                      <a:pt x="595" y="563"/>
                      <a:pt x="784" y="272"/>
                      <a:pt x="561" y="69"/>
                    </a:cubicBezTo>
                    <a:cubicBezTo>
                      <a:pt x="505" y="21"/>
                      <a:pt x="444"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6"/>
              <p:cNvSpPr/>
              <p:nvPr/>
            </p:nvSpPr>
            <p:spPr>
              <a:xfrm>
                <a:off x="11396507" y="2491441"/>
                <a:ext cx="31628" cy="31628"/>
              </a:xfrm>
              <a:custGeom>
                <a:avLst/>
                <a:gdLst/>
                <a:ahLst/>
                <a:cxnLst/>
                <a:rect l="l" t="t" r="r" b="b"/>
                <a:pathLst>
                  <a:path w="548" h="548" extrusionOk="0">
                    <a:moveTo>
                      <a:pt x="268" y="0"/>
                    </a:moveTo>
                    <a:cubicBezTo>
                      <a:pt x="115" y="0"/>
                      <a:pt x="0" y="128"/>
                      <a:pt x="0" y="280"/>
                    </a:cubicBezTo>
                    <a:cubicBezTo>
                      <a:pt x="0" y="433"/>
                      <a:pt x="115" y="548"/>
                      <a:pt x="268" y="548"/>
                    </a:cubicBezTo>
                    <a:cubicBezTo>
                      <a:pt x="421" y="548"/>
                      <a:pt x="548" y="433"/>
                      <a:pt x="548" y="280"/>
                    </a:cubicBezTo>
                    <a:cubicBezTo>
                      <a:pt x="548" y="128"/>
                      <a:pt x="421"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6"/>
              <p:cNvSpPr/>
              <p:nvPr/>
            </p:nvSpPr>
            <p:spPr>
              <a:xfrm>
                <a:off x="11289907" y="2385591"/>
                <a:ext cx="31686" cy="31686"/>
              </a:xfrm>
              <a:custGeom>
                <a:avLst/>
                <a:gdLst/>
                <a:ahLst/>
                <a:cxnLst/>
                <a:rect l="l" t="t" r="r" b="b"/>
                <a:pathLst>
                  <a:path w="549" h="549" extrusionOk="0">
                    <a:moveTo>
                      <a:pt x="268" y="1"/>
                    </a:moveTo>
                    <a:cubicBezTo>
                      <a:pt x="128" y="1"/>
                      <a:pt x="1" y="115"/>
                      <a:pt x="1" y="268"/>
                    </a:cubicBezTo>
                    <a:cubicBezTo>
                      <a:pt x="1" y="421"/>
                      <a:pt x="128" y="548"/>
                      <a:pt x="268" y="548"/>
                    </a:cubicBezTo>
                    <a:cubicBezTo>
                      <a:pt x="421" y="548"/>
                      <a:pt x="549" y="421"/>
                      <a:pt x="549" y="268"/>
                    </a:cubicBezTo>
                    <a:cubicBezTo>
                      <a:pt x="549" y="115"/>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6"/>
              <p:cNvSpPr/>
              <p:nvPr/>
            </p:nvSpPr>
            <p:spPr>
              <a:xfrm>
                <a:off x="11178171" y="2279568"/>
                <a:ext cx="45826" cy="32494"/>
              </a:xfrm>
              <a:custGeom>
                <a:avLst/>
                <a:gdLst/>
                <a:ahLst/>
                <a:cxnLst/>
                <a:rect l="l" t="t" r="r" b="b"/>
                <a:pathLst>
                  <a:path w="794" h="563" extrusionOk="0">
                    <a:moveTo>
                      <a:pt x="389" y="1"/>
                    </a:moveTo>
                    <a:cubicBezTo>
                      <a:pt x="180" y="1"/>
                      <a:pt x="0" y="263"/>
                      <a:pt x="180" y="463"/>
                    </a:cubicBezTo>
                    <a:cubicBezTo>
                      <a:pt x="241" y="533"/>
                      <a:pt x="313" y="562"/>
                      <a:pt x="382" y="562"/>
                    </a:cubicBezTo>
                    <a:cubicBezTo>
                      <a:pt x="600" y="562"/>
                      <a:pt x="794" y="271"/>
                      <a:pt x="562" y="68"/>
                    </a:cubicBezTo>
                    <a:cubicBezTo>
                      <a:pt x="507" y="21"/>
                      <a:pt x="447"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6"/>
              <p:cNvSpPr/>
              <p:nvPr/>
            </p:nvSpPr>
            <p:spPr>
              <a:xfrm>
                <a:off x="11071686" y="2172506"/>
                <a:ext cx="42651" cy="32205"/>
              </a:xfrm>
              <a:custGeom>
                <a:avLst/>
                <a:gdLst/>
                <a:ahLst/>
                <a:cxnLst/>
                <a:rect l="l" t="t" r="r" b="b"/>
                <a:pathLst>
                  <a:path w="739" h="558" extrusionOk="0">
                    <a:moveTo>
                      <a:pt x="369" y="0"/>
                    </a:moveTo>
                    <a:cubicBezTo>
                      <a:pt x="127" y="0"/>
                      <a:pt x="0" y="306"/>
                      <a:pt x="178" y="471"/>
                    </a:cubicBezTo>
                    <a:cubicBezTo>
                      <a:pt x="229" y="528"/>
                      <a:pt x="299" y="557"/>
                      <a:pt x="371" y="557"/>
                    </a:cubicBezTo>
                    <a:cubicBezTo>
                      <a:pt x="443" y="557"/>
                      <a:pt x="516" y="528"/>
                      <a:pt x="573" y="471"/>
                    </a:cubicBezTo>
                    <a:cubicBezTo>
                      <a:pt x="739" y="306"/>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6"/>
              <p:cNvSpPr/>
              <p:nvPr/>
            </p:nvSpPr>
            <p:spPr>
              <a:xfrm>
                <a:off x="10965837" y="2066656"/>
                <a:ext cx="42709" cy="31628"/>
              </a:xfrm>
              <a:custGeom>
                <a:avLst/>
                <a:gdLst/>
                <a:ahLst/>
                <a:cxnLst/>
                <a:rect l="l" t="t" r="r" b="b"/>
                <a:pathLst>
                  <a:path w="740" h="548" extrusionOk="0">
                    <a:moveTo>
                      <a:pt x="370" y="0"/>
                    </a:moveTo>
                    <a:cubicBezTo>
                      <a:pt x="115" y="0"/>
                      <a:pt x="1" y="293"/>
                      <a:pt x="166" y="472"/>
                    </a:cubicBezTo>
                    <a:cubicBezTo>
                      <a:pt x="223" y="523"/>
                      <a:pt x="293" y="548"/>
                      <a:pt x="363" y="548"/>
                    </a:cubicBezTo>
                    <a:cubicBezTo>
                      <a:pt x="433" y="548"/>
                      <a:pt x="504" y="523"/>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6"/>
              <p:cNvSpPr/>
              <p:nvPr/>
            </p:nvSpPr>
            <p:spPr>
              <a:xfrm>
                <a:off x="12044706" y="3331429"/>
                <a:ext cx="31628" cy="31686"/>
              </a:xfrm>
              <a:custGeom>
                <a:avLst/>
                <a:gdLst/>
                <a:ahLst/>
                <a:cxnLst/>
                <a:rect l="l" t="t" r="r" b="b"/>
                <a:pathLst>
                  <a:path w="548" h="549" extrusionOk="0">
                    <a:moveTo>
                      <a:pt x="268" y="1"/>
                    </a:moveTo>
                    <a:cubicBezTo>
                      <a:pt x="115" y="1"/>
                      <a:pt x="0" y="128"/>
                      <a:pt x="0" y="281"/>
                    </a:cubicBezTo>
                    <a:cubicBezTo>
                      <a:pt x="0" y="434"/>
                      <a:pt x="115" y="548"/>
                      <a:pt x="268" y="548"/>
                    </a:cubicBezTo>
                    <a:cubicBezTo>
                      <a:pt x="420" y="548"/>
                      <a:pt x="548" y="434"/>
                      <a:pt x="548" y="281"/>
                    </a:cubicBezTo>
                    <a:cubicBezTo>
                      <a:pt x="548" y="128"/>
                      <a:pt x="420"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6"/>
              <p:cNvSpPr/>
              <p:nvPr/>
            </p:nvSpPr>
            <p:spPr>
              <a:xfrm>
                <a:off x="11938106" y="3224887"/>
                <a:ext cx="31686" cy="32378"/>
              </a:xfrm>
              <a:custGeom>
                <a:avLst/>
                <a:gdLst/>
                <a:ahLst/>
                <a:cxnLst/>
                <a:rect l="l" t="t" r="r" b="b"/>
                <a:pathLst>
                  <a:path w="549" h="561" extrusionOk="0">
                    <a:moveTo>
                      <a:pt x="281" y="0"/>
                    </a:moveTo>
                    <a:cubicBezTo>
                      <a:pt x="128" y="0"/>
                      <a:pt x="1" y="128"/>
                      <a:pt x="1" y="280"/>
                    </a:cubicBezTo>
                    <a:cubicBezTo>
                      <a:pt x="1" y="433"/>
                      <a:pt x="128" y="561"/>
                      <a:pt x="281" y="561"/>
                    </a:cubicBezTo>
                    <a:cubicBezTo>
                      <a:pt x="434" y="561"/>
                      <a:pt x="548" y="433"/>
                      <a:pt x="548" y="280"/>
                    </a:cubicBezTo>
                    <a:cubicBezTo>
                      <a:pt x="548"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6"/>
              <p:cNvSpPr/>
              <p:nvPr/>
            </p:nvSpPr>
            <p:spPr>
              <a:xfrm>
                <a:off x="11826428" y="3119037"/>
                <a:ext cx="42651" cy="31686"/>
              </a:xfrm>
              <a:custGeom>
                <a:avLst/>
                <a:gdLst/>
                <a:ahLst/>
                <a:cxnLst/>
                <a:rect l="l" t="t" r="r" b="b"/>
                <a:pathLst>
                  <a:path w="739" h="549" extrusionOk="0">
                    <a:moveTo>
                      <a:pt x="370" y="1"/>
                    </a:moveTo>
                    <a:cubicBezTo>
                      <a:pt x="115" y="1"/>
                      <a:pt x="0" y="294"/>
                      <a:pt x="179" y="472"/>
                    </a:cubicBezTo>
                    <a:cubicBezTo>
                      <a:pt x="230" y="523"/>
                      <a:pt x="300" y="548"/>
                      <a:pt x="370" y="548"/>
                    </a:cubicBezTo>
                    <a:cubicBezTo>
                      <a:pt x="440" y="548"/>
                      <a:pt x="510" y="523"/>
                      <a:pt x="561" y="472"/>
                    </a:cubicBezTo>
                    <a:cubicBezTo>
                      <a:pt x="739"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6"/>
              <p:cNvSpPr/>
              <p:nvPr/>
            </p:nvSpPr>
            <p:spPr>
              <a:xfrm>
                <a:off x="11719885" y="3012495"/>
                <a:ext cx="42651" cy="31628"/>
              </a:xfrm>
              <a:custGeom>
                <a:avLst/>
                <a:gdLst/>
                <a:ahLst/>
                <a:cxnLst/>
                <a:rect l="l" t="t" r="r" b="b"/>
                <a:pathLst>
                  <a:path w="739" h="548" extrusionOk="0">
                    <a:moveTo>
                      <a:pt x="369" y="0"/>
                    </a:moveTo>
                    <a:cubicBezTo>
                      <a:pt x="127" y="0"/>
                      <a:pt x="0" y="293"/>
                      <a:pt x="178" y="471"/>
                    </a:cubicBezTo>
                    <a:cubicBezTo>
                      <a:pt x="236" y="522"/>
                      <a:pt x="306" y="548"/>
                      <a:pt x="376" y="548"/>
                    </a:cubicBezTo>
                    <a:cubicBezTo>
                      <a:pt x="446" y="548"/>
                      <a:pt x="516" y="522"/>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6"/>
              <p:cNvSpPr/>
              <p:nvPr/>
            </p:nvSpPr>
            <p:spPr>
              <a:xfrm>
                <a:off x="11614036" y="2905894"/>
                <a:ext cx="42651" cy="32263"/>
              </a:xfrm>
              <a:custGeom>
                <a:avLst/>
                <a:gdLst/>
                <a:ahLst/>
                <a:cxnLst/>
                <a:rect l="l" t="t" r="r" b="b"/>
                <a:pathLst>
                  <a:path w="739" h="559" extrusionOk="0">
                    <a:moveTo>
                      <a:pt x="370" y="1"/>
                    </a:moveTo>
                    <a:cubicBezTo>
                      <a:pt x="115" y="1"/>
                      <a:pt x="0" y="307"/>
                      <a:pt x="179" y="472"/>
                    </a:cubicBezTo>
                    <a:cubicBezTo>
                      <a:pt x="230" y="529"/>
                      <a:pt x="300" y="558"/>
                      <a:pt x="370" y="558"/>
                    </a:cubicBezTo>
                    <a:cubicBezTo>
                      <a:pt x="440" y="558"/>
                      <a:pt x="510" y="529"/>
                      <a:pt x="561" y="472"/>
                    </a:cubicBezTo>
                    <a:cubicBezTo>
                      <a:pt x="739" y="307"/>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6"/>
              <p:cNvSpPr/>
              <p:nvPr/>
            </p:nvSpPr>
            <p:spPr>
              <a:xfrm>
                <a:off x="11507494" y="2800102"/>
                <a:ext cx="42651" cy="31628"/>
              </a:xfrm>
              <a:custGeom>
                <a:avLst/>
                <a:gdLst/>
                <a:ahLst/>
                <a:cxnLst/>
                <a:rect l="l" t="t" r="r" b="b"/>
                <a:pathLst>
                  <a:path w="739" h="548" extrusionOk="0">
                    <a:moveTo>
                      <a:pt x="369" y="0"/>
                    </a:moveTo>
                    <a:cubicBezTo>
                      <a:pt x="127" y="0"/>
                      <a:pt x="0" y="293"/>
                      <a:pt x="178" y="471"/>
                    </a:cubicBezTo>
                    <a:cubicBezTo>
                      <a:pt x="229" y="522"/>
                      <a:pt x="299" y="548"/>
                      <a:pt x="369" y="548"/>
                    </a:cubicBezTo>
                    <a:cubicBezTo>
                      <a:pt x="439" y="548"/>
                      <a:pt x="509" y="522"/>
                      <a:pt x="560" y="471"/>
                    </a:cubicBezTo>
                    <a:cubicBezTo>
                      <a:pt x="739" y="293"/>
                      <a:pt x="611"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6"/>
              <p:cNvSpPr/>
              <p:nvPr/>
            </p:nvSpPr>
            <p:spPr>
              <a:xfrm>
                <a:off x="11405338" y="2693848"/>
                <a:ext cx="33128" cy="31743"/>
              </a:xfrm>
              <a:custGeom>
                <a:avLst/>
                <a:gdLst/>
                <a:ahLst/>
                <a:cxnLst/>
                <a:rect l="l" t="t" r="r" b="b"/>
                <a:pathLst>
                  <a:path w="574" h="550" extrusionOk="0">
                    <a:moveTo>
                      <a:pt x="298" y="1"/>
                    </a:moveTo>
                    <a:cubicBezTo>
                      <a:pt x="230" y="1"/>
                      <a:pt x="160" y="26"/>
                      <a:pt x="102" y="84"/>
                    </a:cubicBezTo>
                    <a:cubicBezTo>
                      <a:pt x="0" y="186"/>
                      <a:pt x="0" y="364"/>
                      <a:pt x="102" y="466"/>
                    </a:cubicBezTo>
                    <a:cubicBezTo>
                      <a:pt x="160" y="524"/>
                      <a:pt x="230" y="550"/>
                      <a:pt x="298" y="550"/>
                    </a:cubicBezTo>
                    <a:cubicBezTo>
                      <a:pt x="440" y="550"/>
                      <a:pt x="573" y="439"/>
                      <a:pt x="573" y="275"/>
                    </a:cubicBezTo>
                    <a:cubicBezTo>
                      <a:pt x="573" y="112"/>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6"/>
              <p:cNvSpPr/>
              <p:nvPr/>
            </p:nvSpPr>
            <p:spPr>
              <a:xfrm>
                <a:off x="11300238" y="2587710"/>
                <a:ext cx="32378" cy="31628"/>
              </a:xfrm>
              <a:custGeom>
                <a:avLst/>
                <a:gdLst/>
                <a:ahLst/>
                <a:cxnLst/>
                <a:rect l="l" t="t" r="r" b="b"/>
                <a:pathLst>
                  <a:path w="561" h="548" extrusionOk="0">
                    <a:moveTo>
                      <a:pt x="280" y="0"/>
                    </a:moveTo>
                    <a:cubicBezTo>
                      <a:pt x="128" y="0"/>
                      <a:pt x="0" y="115"/>
                      <a:pt x="0" y="268"/>
                    </a:cubicBezTo>
                    <a:cubicBezTo>
                      <a:pt x="0" y="421"/>
                      <a:pt x="128" y="548"/>
                      <a:pt x="280" y="548"/>
                    </a:cubicBezTo>
                    <a:cubicBezTo>
                      <a:pt x="433" y="548"/>
                      <a:pt x="561" y="421"/>
                      <a:pt x="561" y="268"/>
                    </a:cubicBezTo>
                    <a:cubicBezTo>
                      <a:pt x="561"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6"/>
              <p:cNvSpPr/>
              <p:nvPr/>
            </p:nvSpPr>
            <p:spPr>
              <a:xfrm>
                <a:off x="10976110" y="2269237"/>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6"/>
              <p:cNvSpPr/>
              <p:nvPr/>
            </p:nvSpPr>
            <p:spPr>
              <a:xfrm>
                <a:off x="10870203" y="2163099"/>
                <a:ext cx="45306" cy="32090"/>
              </a:xfrm>
              <a:custGeom>
                <a:avLst/>
                <a:gdLst/>
                <a:ahLst/>
                <a:cxnLst/>
                <a:rect l="l" t="t" r="r" b="b"/>
                <a:pathLst>
                  <a:path w="785" h="556" extrusionOk="0">
                    <a:moveTo>
                      <a:pt x="377" y="0"/>
                    </a:moveTo>
                    <a:cubicBezTo>
                      <a:pt x="169" y="0"/>
                      <a:pt x="0" y="259"/>
                      <a:pt x="168" y="456"/>
                    </a:cubicBezTo>
                    <a:cubicBezTo>
                      <a:pt x="229" y="527"/>
                      <a:pt x="301" y="556"/>
                      <a:pt x="370" y="556"/>
                    </a:cubicBezTo>
                    <a:cubicBezTo>
                      <a:pt x="589" y="556"/>
                      <a:pt x="785" y="267"/>
                      <a:pt x="562" y="74"/>
                    </a:cubicBezTo>
                    <a:cubicBezTo>
                      <a:pt x="502" y="22"/>
                      <a:pt x="438" y="0"/>
                      <a:pt x="3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6"/>
              <p:cNvSpPr/>
              <p:nvPr/>
            </p:nvSpPr>
            <p:spPr>
              <a:xfrm>
                <a:off x="11388103" y="2289468"/>
                <a:ext cx="33879" cy="32147"/>
              </a:xfrm>
              <a:custGeom>
                <a:avLst/>
                <a:gdLst/>
                <a:ahLst/>
                <a:cxnLst/>
                <a:rect l="l" t="t" r="r" b="b"/>
                <a:pathLst>
                  <a:path w="587" h="557" extrusionOk="0">
                    <a:moveTo>
                      <a:pt x="311" y="1"/>
                    </a:moveTo>
                    <a:cubicBezTo>
                      <a:pt x="243" y="1"/>
                      <a:pt x="173" y="27"/>
                      <a:pt x="115" y="84"/>
                    </a:cubicBezTo>
                    <a:cubicBezTo>
                      <a:pt x="1" y="199"/>
                      <a:pt x="1" y="365"/>
                      <a:pt x="115" y="479"/>
                    </a:cubicBezTo>
                    <a:cubicBezTo>
                      <a:pt x="172" y="532"/>
                      <a:pt x="241" y="557"/>
                      <a:pt x="309" y="557"/>
                    </a:cubicBezTo>
                    <a:cubicBezTo>
                      <a:pt x="451" y="557"/>
                      <a:pt x="586" y="448"/>
                      <a:pt x="586" y="275"/>
                    </a:cubicBezTo>
                    <a:cubicBezTo>
                      <a:pt x="586" y="112"/>
                      <a:pt x="453"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6"/>
              <p:cNvSpPr/>
              <p:nvPr/>
            </p:nvSpPr>
            <p:spPr>
              <a:xfrm>
                <a:off x="11075785" y="2385224"/>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6"/>
              <p:cNvSpPr/>
              <p:nvPr/>
            </p:nvSpPr>
            <p:spPr>
              <a:xfrm>
                <a:off x="11165223" y="2491049"/>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26"/>
            <p:cNvGrpSpPr/>
            <p:nvPr/>
          </p:nvGrpSpPr>
          <p:grpSpPr>
            <a:xfrm>
              <a:off x="7367700" y="4611888"/>
              <a:ext cx="1141800" cy="1140010"/>
              <a:chOff x="7592425" y="3757088"/>
              <a:chExt cx="1141800" cy="1140010"/>
            </a:xfrm>
          </p:grpSpPr>
          <p:sp>
            <p:nvSpPr>
              <p:cNvPr id="1863" name="Google Shape;1863;p26"/>
              <p:cNvSpPr/>
              <p:nvPr/>
            </p:nvSpPr>
            <p:spPr>
              <a:xfrm>
                <a:off x="7593067" y="3757098"/>
                <a:ext cx="1140600" cy="1140000"/>
              </a:xfrm>
              <a:prstGeom prst="donut">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4" name="Google Shape;1864;p26"/>
              <p:cNvPicPr preferRelativeResize="0"/>
              <p:nvPr/>
            </p:nvPicPr>
            <p:blipFill rotWithShape="1">
              <a:blip r:embed="rId2">
                <a:alphaModFix amt="27000"/>
              </a:blip>
              <a:srcRect t="5588" b="5570"/>
              <a:stretch/>
            </p:blipFill>
            <p:spPr>
              <a:xfrm>
                <a:off x="7592425" y="3757088"/>
                <a:ext cx="1141800" cy="1140000"/>
              </a:xfrm>
              <a:prstGeom prst="donut">
                <a:avLst>
                  <a:gd name="adj" fmla="val 25000"/>
                </a:avLst>
              </a:prstGeom>
              <a:noFill/>
              <a:ln>
                <a:noFill/>
              </a:ln>
            </p:spPr>
          </p:pic>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6_1">
    <p:bg>
      <p:bgPr>
        <a:solidFill>
          <a:schemeClr val="lt1"/>
        </a:solidFill>
        <a:effectLst/>
      </p:bgPr>
    </p:bg>
    <p:spTree>
      <p:nvGrpSpPr>
        <p:cNvPr id="1" name="Shape 1865"/>
        <p:cNvGrpSpPr/>
        <p:nvPr/>
      </p:nvGrpSpPr>
      <p:grpSpPr>
        <a:xfrm>
          <a:off x="0" y="0"/>
          <a:ext cx="0" cy="0"/>
          <a:chOff x="0" y="0"/>
          <a:chExt cx="0" cy="0"/>
        </a:xfrm>
      </p:grpSpPr>
      <p:grpSp>
        <p:nvGrpSpPr>
          <p:cNvPr id="1866" name="Google Shape;1866;p27"/>
          <p:cNvGrpSpPr/>
          <p:nvPr/>
        </p:nvGrpSpPr>
        <p:grpSpPr>
          <a:xfrm>
            <a:off x="730381" y="368151"/>
            <a:ext cx="556496" cy="577158"/>
            <a:chOff x="730381" y="368151"/>
            <a:chExt cx="556496" cy="577158"/>
          </a:xfrm>
        </p:grpSpPr>
        <p:grpSp>
          <p:nvGrpSpPr>
            <p:cNvPr id="1867" name="Google Shape;1867;p27"/>
            <p:cNvGrpSpPr/>
            <p:nvPr/>
          </p:nvGrpSpPr>
          <p:grpSpPr>
            <a:xfrm>
              <a:off x="866596" y="368151"/>
              <a:ext cx="420281" cy="420272"/>
              <a:chOff x="866596" y="368151"/>
              <a:chExt cx="420281" cy="420272"/>
            </a:xfrm>
          </p:grpSpPr>
          <p:sp>
            <p:nvSpPr>
              <p:cNvPr id="1868" name="Google Shape;1868;p27"/>
              <p:cNvSpPr/>
              <p:nvPr/>
            </p:nvSpPr>
            <p:spPr>
              <a:xfrm flipH="1">
                <a:off x="866596" y="368151"/>
                <a:ext cx="420281" cy="420272"/>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9" name="Google Shape;1869;p27"/>
              <p:cNvPicPr preferRelativeResize="0"/>
              <p:nvPr/>
            </p:nvPicPr>
            <p:blipFill rotWithShape="1">
              <a:blip r:embed="rId2">
                <a:alphaModFix/>
              </a:blip>
              <a:srcRect t="327" b="337"/>
              <a:stretch/>
            </p:blipFill>
            <p:spPr>
              <a:xfrm rot="10800000">
                <a:off x="871517" y="368357"/>
                <a:ext cx="411000" cy="410700"/>
              </a:xfrm>
              <a:prstGeom prst="ellipse">
                <a:avLst/>
              </a:prstGeom>
              <a:noFill/>
              <a:ln>
                <a:noFill/>
              </a:ln>
            </p:spPr>
          </p:pic>
        </p:grpSp>
        <p:grpSp>
          <p:nvGrpSpPr>
            <p:cNvPr id="1870" name="Google Shape;1870;p27"/>
            <p:cNvGrpSpPr/>
            <p:nvPr/>
          </p:nvGrpSpPr>
          <p:grpSpPr>
            <a:xfrm rot="-5400000">
              <a:off x="661361" y="509989"/>
              <a:ext cx="504340" cy="366299"/>
              <a:chOff x="8079872" y="1013425"/>
              <a:chExt cx="692014" cy="502605"/>
            </a:xfrm>
          </p:grpSpPr>
          <p:sp>
            <p:nvSpPr>
              <p:cNvPr id="1871" name="Google Shape;1871;p27"/>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7"/>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7"/>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7"/>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7"/>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7"/>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7"/>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8" name="Google Shape;1878;p27"/>
          <p:cNvGrpSpPr/>
          <p:nvPr/>
        </p:nvGrpSpPr>
        <p:grpSpPr>
          <a:xfrm>
            <a:off x="6859414" y="-435573"/>
            <a:ext cx="3074085" cy="1781928"/>
            <a:chOff x="6859414" y="-435573"/>
            <a:chExt cx="3074085" cy="1781928"/>
          </a:xfrm>
        </p:grpSpPr>
        <p:grpSp>
          <p:nvGrpSpPr>
            <p:cNvPr id="1879" name="Google Shape;1879;p27"/>
            <p:cNvGrpSpPr/>
            <p:nvPr/>
          </p:nvGrpSpPr>
          <p:grpSpPr>
            <a:xfrm rot="5400000">
              <a:off x="6968422" y="22871"/>
              <a:ext cx="1781928" cy="865040"/>
              <a:chOff x="-968809" y="1851892"/>
              <a:chExt cx="5540822" cy="2689800"/>
            </a:xfrm>
          </p:grpSpPr>
          <p:sp>
            <p:nvSpPr>
              <p:cNvPr id="1880" name="Google Shape;1880;p27"/>
              <p:cNvSpPr/>
              <p:nvPr/>
            </p:nvSpPr>
            <p:spPr>
              <a:xfrm>
                <a:off x="-968809" y="1852329"/>
                <a:ext cx="5540822" cy="2688915"/>
              </a:xfrm>
              <a:custGeom>
                <a:avLst/>
                <a:gdLst/>
                <a:ahLst/>
                <a:cxnLst/>
                <a:rect l="l" t="t" r="r" b="b"/>
                <a:pathLst>
                  <a:path w="42391" h="20572" extrusionOk="0">
                    <a:moveTo>
                      <a:pt x="10267" y="0"/>
                    </a:moveTo>
                    <a:cubicBezTo>
                      <a:pt x="4612" y="0"/>
                      <a:pt x="1" y="4591"/>
                      <a:pt x="1" y="10280"/>
                    </a:cubicBezTo>
                    <a:cubicBezTo>
                      <a:pt x="1" y="15975"/>
                      <a:pt x="4624" y="20571"/>
                      <a:pt x="10289" y="20571"/>
                    </a:cubicBezTo>
                    <a:cubicBezTo>
                      <a:pt x="10374" y="20571"/>
                      <a:pt x="10459" y="20570"/>
                      <a:pt x="10544" y="20568"/>
                    </a:cubicBezTo>
                    <a:lnTo>
                      <a:pt x="31847" y="20568"/>
                    </a:lnTo>
                    <a:cubicBezTo>
                      <a:pt x="31932" y="20570"/>
                      <a:pt x="32017" y="20571"/>
                      <a:pt x="32101" y="20571"/>
                    </a:cubicBezTo>
                    <a:cubicBezTo>
                      <a:pt x="37767" y="20571"/>
                      <a:pt x="42390" y="15975"/>
                      <a:pt x="42390" y="10280"/>
                    </a:cubicBezTo>
                    <a:cubicBezTo>
                      <a:pt x="42390" y="4591"/>
                      <a:pt x="37779" y="0"/>
                      <a:pt x="32124" y="0"/>
                    </a:cubicBezTo>
                    <a:cubicBezTo>
                      <a:pt x="32032" y="0"/>
                      <a:pt x="31939" y="1"/>
                      <a:pt x="31847" y="4"/>
                    </a:cubicBezTo>
                    <a:lnTo>
                      <a:pt x="10544" y="4"/>
                    </a:lnTo>
                    <a:cubicBezTo>
                      <a:pt x="10451" y="1"/>
                      <a:pt x="10359" y="0"/>
                      <a:pt x="10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1" name="Google Shape;1881;p27"/>
              <p:cNvPicPr preferRelativeResize="0"/>
              <p:nvPr/>
            </p:nvPicPr>
            <p:blipFill rotWithShape="1">
              <a:blip r:embed="rId2">
                <a:alphaModFix/>
              </a:blip>
              <a:srcRect l="-50457" t="15805" r="330" b="11525"/>
              <a:stretch/>
            </p:blipFill>
            <p:spPr>
              <a:xfrm rot="10800000" flipH="1">
                <a:off x="-961895" y="1851892"/>
                <a:ext cx="5525700" cy="2689800"/>
              </a:xfrm>
              <a:prstGeom prst="roundRect">
                <a:avLst>
                  <a:gd name="adj" fmla="val 50000"/>
                </a:avLst>
              </a:prstGeom>
              <a:noFill/>
              <a:ln>
                <a:noFill/>
              </a:ln>
            </p:spPr>
          </p:pic>
        </p:grpSp>
        <p:grpSp>
          <p:nvGrpSpPr>
            <p:cNvPr id="1882" name="Google Shape;1882;p27"/>
            <p:cNvGrpSpPr/>
            <p:nvPr/>
          </p:nvGrpSpPr>
          <p:grpSpPr>
            <a:xfrm>
              <a:off x="7860617" y="876300"/>
              <a:ext cx="2072883" cy="245500"/>
              <a:chOff x="4880092" y="876300"/>
              <a:chExt cx="2072883" cy="245500"/>
            </a:xfrm>
          </p:grpSpPr>
          <p:sp>
            <p:nvSpPr>
              <p:cNvPr id="1883" name="Google Shape;1883;p27"/>
              <p:cNvSpPr/>
              <p:nvPr/>
            </p:nvSpPr>
            <p:spPr>
              <a:xfrm>
                <a:off x="4880092" y="876300"/>
                <a:ext cx="2072700" cy="245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4" name="Google Shape;1884;p27"/>
              <p:cNvPicPr preferRelativeResize="0"/>
              <p:nvPr/>
            </p:nvPicPr>
            <p:blipFill rotWithShape="1">
              <a:blip r:embed="rId3">
                <a:alphaModFix amt="16000"/>
              </a:blip>
              <a:srcRect l="960" t="44866" b="47027"/>
              <a:stretch/>
            </p:blipFill>
            <p:spPr>
              <a:xfrm flipH="1">
                <a:off x="4880274" y="876400"/>
                <a:ext cx="2072700" cy="245400"/>
              </a:xfrm>
              <a:prstGeom prst="roundRect">
                <a:avLst>
                  <a:gd name="adj" fmla="val 50000"/>
                </a:avLst>
              </a:prstGeom>
              <a:noFill/>
              <a:ln>
                <a:noFill/>
              </a:ln>
            </p:spPr>
          </p:pic>
        </p:grpSp>
        <p:grpSp>
          <p:nvGrpSpPr>
            <p:cNvPr id="1885" name="Google Shape;1885;p27"/>
            <p:cNvGrpSpPr/>
            <p:nvPr/>
          </p:nvGrpSpPr>
          <p:grpSpPr>
            <a:xfrm>
              <a:off x="6859414" y="154275"/>
              <a:ext cx="775777" cy="851095"/>
              <a:chOff x="6771473" y="57820"/>
              <a:chExt cx="863702" cy="947557"/>
            </a:xfrm>
          </p:grpSpPr>
          <p:sp>
            <p:nvSpPr>
              <p:cNvPr id="1886" name="Google Shape;1886;p27"/>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7" name="Google Shape;1887;p27"/>
              <p:cNvPicPr preferRelativeResize="0"/>
              <p:nvPr/>
            </p:nvPicPr>
            <p:blipFill rotWithShape="1">
              <a:blip r:embed="rId4">
                <a:alphaModFix/>
              </a:blip>
              <a:srcRect t="377" b="377"/>
              <a:stretch/>
            </p:blipFill>
            <p:spPr>
              <a:xfrm rot="-5400000" flipH="1">
                <a:off x="6771173" y="99727"/>
                <a:ext cx="864300" cy="863700"/>
              </a:xfrm>
              <a:prstGeom prst="ellipse">
                <a:avLst/>
              </a:prstGeom>
              <a:noFill/>
              <a:ln>
                <a:noFill/>
              </a:ln>
            </p:spPr>
          </p:pic>
        </p:grpSp>
        <p:grpSp>
          <p:nvGrpSpPr>
            <p:cNvPr id="1888" name="Google Shape;1888;p27"/>
            <p:cNvGrpSpPr/>
            <p:nvPr/>
          </p:nvGrpSpPr>
          <p:grpSpPr>
            <a:xfrm>
              <a:off x="7136647" y="717425"/>
              <a:ext cx="692014" cy="502605"/>
              <a:chOff x="8079872" y="1013425"/>
              <a:chExt cx="692014" cy="502605"/>
            </a:xfrm>
          </p:grpSpPr>
          <p:sp>
            <p:nvSpPr>
              <p:cNvPr id="1889" name="Google Shape;1889;p27"/>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7"/>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7"/>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7"/>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7"/>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7"/>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7"/>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6" name="Google Shape;1896;p27"/>
          <p:cNvGrpSpPr/>
          <p:nvPr/>
        </p:nvGrpSpPr>
        <p:grpSpPr>
          <a:xfrm>
            <a:off x="5874733" y="4491339"/>
            <a:ext cx="1325702" cy="1389752"/>
            <a:chOff x="4491100" y="4622475"/>
            <a:chExt cx="1011600" cy="1060475"/>
          </a:xfrm>
        </p:grpSpPr>
        <p:sp>
          <p:nvSpPr>
            <p:cNvPr id="1897" name="Google Shape;1897;p27"/>
            <p:cNvSpPr/>
            <p:nvPr/>
          </p:nvSpPr>
          <p:spPr>
            <a:xfrm>
              <a:off x="4491100" y="4622475"/>
              <a:ext cx="1008000" cy="1054800"/>
            </a:xfrm>
            <a:prstGeom prst="blockArc">
              <a:avLst>
                <a:gd name="adj1" fmla="val 10800000"/>
                <a:gd name="adj2" fmla="val 21551508"/>
                <a:gd name="adj3" fmla="val 182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8" name="Google Shape;1898;p27"/>
            <p:cNvPicPr preferRelativeResize="0"/>
            <p:nvPr/>
          </p:nvPicPr>
          <p:blipFill rotWithShape="1">
            <a:blip r:embed="rId3">
              <a:alphaModFix amt="35000"/>
            </a:blip>
            <a:srcRect t="2564" b="6831"/>
            <a:stretch/>
          </p:blipFill>
          <p:spPr>
            <a:xfrm rot="-3058">
              <a:off x="4491100" y="4623800"/>
              <a:ext cx="1011600" cy="1058700"/>
            </a:xfrm>
            <a:prstGeom prst="blockArc">
              <a:avLst>
                <a:gd name="adj1" fmla="val 10800000"/>
                <a:gd name="adj2" fmla="val 21521183"/>
                <a:gd name="adj3" fmla="val 17830"/>
              </a:avLst>
            </a:prstGeom>
            <a:noFill/>
            <a:ln>
              <a:noFill/>
            </a:ln>
          </p:spPr>
        </p:pic>
      </p:grpSp>
      <p:grpSp>
        <p:nvGrpSpPr>
          <p:cNvPr id="1899" name="Google Shape;1899;p27"/>
          <p:cNvGrpSpPr/>
          <p:nvPr/>
        </p:nvGrpSpPr>
        <p:grpSpPr>
          <a:xfrm>
            <a:off x="6971459" y="3986997"/>
            <a:ext cx="308400" cy="504351"/>
            <a:chOff x="6971459" y="3986997"/>
            <a:chExt cx="308400" cy="504351"/>
          </a:xfrm>
        </p:grpSpPr>
        <p:sp>
          <p:nvSpPr>
            <p:cNvPr id="1900" name="Google Shape;1900;p27"/>
            <p:cNvSpPr/>
            <p:nvPr/>
          </p:nvSpPr>
          <p:spPr>
            <a:xfrm rot="10800000">
              <a:off x="6971459" y="4379734"/>
              <a:ext cx="111610" cy="111613"/>
            </a:xfrm>
            <a:custGeom>
              <a:avLst/>
              <a:gdLst/>
              <a:ahLst/>
              <a:cxnLst/>
              <a:rect l="l" t="t" r="r" b="b"/>
              <a:pathLst>
                <a:path w="1567" h="1567" extrusionOk="0">
                  <a:moveTo>
                    <a:pt x="103" y="1"/>
                  </a:moveTo>
                  <a:lnTo>
                    <a:pt x="1" y="102"/>
                  </a:lnTo>
                  <a:lnTo>
                    <a:pt x="688" y="790"/>
                  </a:lnTo>
                  <a:lnTo>
                    <a:pt x="1" y="1465"/>
                  </a:lnTo>
                  <a:lnTo>
                    <a:pt x="103" y="1567"/>
                  </a:lnTo>
                  <a:lnTo>
                    <a:pt x="778" y="879"/>
                  </a:lnTo>
                  <a:lnTo>
                    <a:pt x="1465" y="1567"/>
                  </a:lnTo>
                  <a:lnTo>
                    <a:pt x="1567" y="1465"/>
                  </a:lnTo>
                  <a:lnTo>
                    <a:pt x="879" y="790"/>
                  </a:lnTo>
                  <a:lnTo>
                    <a:pt x="1567" y="102"/>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7"/>
            <p:cNvSpPr/>
            <p:nvPr/>
          </p:nvSpPr>
          <p:spPr>
            <a:xfrm rot="10800000">
              <a:off x="6971459" y="4182938"/>
              <a:ext cx="111610" cy="111613"/>
            </a:xfrm>
            <a:custGeom>
              <a:avLst/>
              <a:gdLst/>
              <a:ahLst/>
              <a:cxnLst/>
              <a:rect l="l" t="t" r="r" b="b"/>
              <a:pathLst>
                <a:path w="1567" h="1567" extrusionOk="0">
                  <a:moveTo>
                    <a:pt x="103" y="1"/>
                  </a:moveTo>
                  <a:lnTo>
                    <a:pt x="1" y="103"/>
                  </a:lnTo>
                  <a:lnTo>
                    <a:pt x="688" y="777"/>
                  </a:lnTo>
                  <a:lnTo>
                    <a:pt x="1" y="1465"/>
                  </a:lnTo>
                  <a:lnTo>
                    <a:pt x="103" y="1567"/>
                  </a:lnTo>
                  <a:lnTo>
                    <a:pt x="778" y="879"/>
                  </a:lnTo>
                  <a:lnTo>
                    <a:pt x="1465" y="1567"/>
                  </a:lnTo>
                  <a:lnTo>
                    <a:pt x="1567" y="1465"/>
                  </a:lnTo>
                  <a:lnTo>
                    <a:pt x="879" y="777"/>
                  </a:lnTo>
                  <a:lnTo>
                    <a:pt x="1567" y="103"/>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7"/>
            <p:cNvSpPr/>
            <p:nvPr/>
          </p:nvSpPr>
          <p:spPr>
            <a:xfrm rot="10800000">
              <a:off x="6971459" y="3986997"/>
              <a:ext cx="111610" cy="110759"/>
            </a:xfrm>
            <a:custGeom>
              <a:avLst/>
              <a:gdLst/>
              <a:ahLst/>
              <a:cxnLst/>
              <a:rect l="l" t="t" r="r" b="b"/>
              <a:pathLst>
                <a:path w="1567" h="1555" extrusionOk="0">
                  <a:moveTo>
                    <a:pt x="103" y="1"/>
                  </a:moveTo>
                  <a:lnTo>
                    <a:pt x="1" y="90"/>
                  </a:lnTo>
                  <a:lnTo>
                    <a:pt x="688" y="778"/>
                  </a:lnTo>
                  <a:lnTo>
                    <a:pt x="1" y="1465"/>
                  </a:lnTo>
                  <a:lnTo>
                    <a:pt x="103" y="1554"/>
                  </a:lnTo>
                  <a:lnTo>
                    <a:pt x="778" y="879"/>
                  </a:lnTo>
                  <a:lnTo>
                    <a:pt x="1465" y="1554"/>
                  </a:lnTo>
                  <a:lnTo>
                    <a:pt x="1567" y="1465"/>
                  </a:lnTo>
                  <a:lnTo>
                    <a:pt x="879" y="778"/>
                  </a:lnTo>
                  <a:lnTo>
                    <a:pt x="1567" y="90"/>
                  </a:lnTo>
                  <a:lnTo>
                    <a:pt x="1465" y="1"/>
                  </a:lnTo>
                  <a:lnTo>
                    <a:pt x="778"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7"/>
            <p:cNvSpPr/>
            <p:nvPr/>
          </p:nvSpPr>
          <p:spPr>
            <a:xfrm rot="10800000">
              <a:off x="7168250" y="4379734"/>
              <a:ext cx="111610" cy="111613"/>
            </a:xfrm>
            <a:custGeom>
              <a:avLst/>
              <a:gdLst/>
              <a:ahLst/>
              <a:cxnLst/>
              <a:rect l="l" t="t" r="r" b="b"/>
              <a:pathLst>
                <a:path w="1567" h="1567" extrusionOk="0">
                  <a:moveTo>
                    <a:pt x="103" y="1"/>
                  </a:moveTo>
                  <a:lnTo>
                    <a:pt x="1" y="102"/>
                  </a:lnTo>
                  <a:lnTo>
                    <a:pt x="688" y="790"/>
                  </a:lnTo>
                  <a:lnTo>
                    <a:pt x="1" y="1465"/>
                  </a:lnTo>
                  <a:lnTo>
                    <a:pt x="103" y="1567"/>
                  </a:lnTo>
                  <a:lnTo>
                    <a:pt x="790" y="879"/>
                  </a:lnTo>
                  <a:lnTo>
                    <a:pt x="1465" y="1567"/>
                  </a:lnTo>
                  <a:lnTo>
                    <a:pt x="1567" y="1465"/>
                  </a:lnTo>
                  <a:lnTo>
                    <a:pt x="879" y="790"/>
                  </a:lnTo>
                  <a:lnTo>
                    <a:pt x="1567" y="102"/>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7"/>
            <p:cNvSpPr/>
            <p:nvPr/>
          </p:nvSpPr>
          <p:spPr>
            <a:xfrm rot="10800000">
              <a:off x="7168250" y="4182938"/>
              <a:ext cx="111610" cy="111613"/>
            </a:xfrm>
            <a:custGeom>
              <a:avLst/>
              <a:gdLst/>
              <a:ahLst/>
              <a:cxnLst/>
              <a:rect l="l" t="t" r="r" b="b"/>
              <a:pathLst>
                <a:path w="1567" h="1567" extrusionOk="0">
                  <a:moveTo>
                    <a:pt x="103" y="1"/>
                  </a:moveTo>
                  <a:lnTo>
                    <a:pt x="1" y="103"/>
                  </a:lnTo>
                  <a:lnTo>
                    <a:pt x="688" y="777"/>
                  </a:lnTo>
                  <a:lnTo>
                    <a:pt x="1" y="1465"/>
                  </a:lnTo>
                  <a:lnTo>
                    <a:pt x="103" y="1567"/>
                  </a:lnTo>
                  <a:lnTo>
                    <a:pt x="790" y="879"/>
                  </a:lnTo>
                  <a:lnTo>
                    <a:pt x="1465" y="1567"/>
                  </a:lnTo>
                  <a:lnTo>
                    <a:pt x="1567" y="1465"/>
                  </a:lnTo>
                  <a:lnTo>
                    <a:pt x="879" y="777"/>
                  </a:lnTo>
                  <a:lnTo>
                    <a:pt x="1567" y="103"/>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7"/>
            <p:cNvSpPr/>
            <p:nvPr/>
          </p:nvSpPr>
          <p:spPr>
            <a:xfrm rot="10800000">
              <a:off x="7168250" y="3986997"/>
              <a:ext cx="111610" cy="110759"/>
            </a:xfrm>
            <a:custGeom>
              <a:avLst/>
              <a:gdLst/>
              <a:ahLst/>
              <a:cxnLst/>
              <a:rect l="l" t="t" r="r" b="b"/>
              <a:pathLst>
                <a:path w="1567" h="1555" extrusionOk="0">
                  <a:moveTo>
                    <a:pt x="103" y="1"/>
                  </a:moveTo>
                  <a:lnTo>
                    <a:pt x="1" y="90"/>
                  </a:lnTo>
                  <a:lnTo>
                    <a:pt x="688" y="778"/>
                  </a:lnTo>
                  <a:lnTo>
                    <a:pt x="1" y="1465"/>
                  </a:lnTo>
                  <a:lnTo>
                    <a:pt x="103" y="1554"/>
                  </a:lnTo>
                  <a:lnTo>
                    <a:pt x="790" y="879"/>
                  </a:lnTo>
                  <a:lnTo>
                    <a:pt x="1465" y="1554"/>
                  </a:lnTo>
                  <a:lnTo>
                    <a:pt x="1567" y="1465"/>
                  </a:lnTo>
                  <a:lnTo>
                    <a:pt x="879" y="778"/>
                  </a:lnTo>
                  <a:lnTo>
                    <a:pt x="1567" y="90"/>
                  </a:lnTo>
                  <a:lnTo>
                    <a:pt x="1465" y="1"/>
                  </a:lnTo>
                  <a:lnTo>
                    <a:pt x="790"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7"/>
          <p:cNvGrpSpPr/>
          <p:nvPr/>
        </p:nvGrpSpPr>
        <p:grpSpPr>
          <a:xfrm rot="-5400000">
            <a:off x="5081848" y="3953752"/>
            <a:ext cx="261567" cy="570005"/>
            <a:chOff x="5273525" y="899922"/>
            <a:chExt cx="396675" cy="864430"/>
          </a:xfrm>
        </p:grpSpPr>
        <p:sp>
          <p:nvSpPr>
            <p:cNvPr id="1907" name="Google Shape;1907;p27"/>
            <p:cNvSpPr/>
            <p:nvPr/>
          </p:nvSpPr>
          <p:spPr>
            <a:xfrm rot="8099893">
              <a:off x="5331322" y="1426205"/>
              <a:ext cx="281164" cy="279702"/>
            </a:xfrm>
            <a:custGeom>
              <a:avLst/>
              <a:gdLst/>
              <a:ahLst/>
              <a:cxnLst/>
              <a:rect l="l" t="t" r="r" b="b"/>
              <a:pathLst>
                <a:path w="2484" h="2471" extrusionOk="0">
                  <a:moveTo>
                    <a:pt x="2483" y="1"/>
                  </a:moveTo>
                  <a:lnTo>
                    <a:pt x="0" y="230"/>
                  </a:lnTo>
                  <a:lnTo>
                    <a:pt x="2242" y="2471"/>
                  </a:lnTo>
                  <a:lnTo>
                    <a:pt x="2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7"/>
            <p:cNvSpPr/>
            <p:nvPr/>
          </p:nvSpPr>
          <p:spPr>
            <a:xfrm rot="8099893">
              <a:off x="5331478" y="1192229"/>
              <a:ext cx="279806" cy="279815"/>
            </a:xfrm>
            <a:custGeom>
              <a:avLst/>
              <a:gdLst/>
              <a:ahLst/>
              <a:cxnLst/>
              <a:rect l="l" t="t" r="r" b="b"/>
              <a:pathLst>
                <a:path w="2472" h="2472" extrusionOk="0">
                  <a:moveTo>
                    <a:pt x="2471" y="1"/>
                  </a:moveTo>
                  <a:lnTo>
                    <a:pt x="1" y="230"/>
                  </a:lnTo>
                  <a:lnTo>
                    <a:pt x="2229" y="2471"/>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7"/>
            <p:cNvSpPr/>
            <p:nvPr/>
          </p:nvSpPr>
          <p:spPr>
            <a:xfrm rot="8099893">
              <a:off x="5331532" y="957847"/>
              <a:ext cx="279693" cy="279702"/>
            </a:xfrm>
            <a:custGeom>
              <a:avLst/>
              <a:gdLst/>
              <a:ahLst/>
              <a:cxnLst/>
              <a:rect l="l" t="t" r="r" b="b"/>
              <a:pathLst>
                <a:path w="2471" h="2471" extrusionOk="0">
                  <a:moveTo>
                    <a:pt x="2471" y="0"/>
                  </a:moveTo>
                  <a:lnTo>
                    <a:pt x="0" y="229"/>
                  </a:lnTo>
                  <a:lnTo>
                    <a:pt x="2229" y="2471"/>
                  </a:lnTo>
                  <a:lnTo>
                    <a:pt x="2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0" name="Google Shape;1910;p27"/>
          <p:cNvSpPr/>
          <p:nvPr/>
        </p:nvSpPr>
        <p:spPr>
          <a:xfrm>
            <a:off x="7071852" y="1417475"/>
            <a:ext cx="351373" cy="338396"/>
          </a:xfrm>
          <a:custGeom>
            <a:avLst/>
            <a:gdLst/>
            <a:ahLst/>
            <a:cxnLst/>
            <a:rect l="l" t="t" r="r" b="b"/>
            <a:pathLst>
              <a:path w="12645" h="12178" extrusionOk="0">
                <a:moveTo>
                  <a:pt x="6558" y="323"/>
                </a:moveTo>
                <a:cubicBezTo>
                  <a:pt x="9741" y="323"/>
                  <a:pt x="12326" y="2908"/>
                  <a:pt x="12326" y="6091"/>
                </a:cubicBezTo>
                <a:cubicBezTo>
                  <a:pt x="12326" y="8422"/>
                  <a:pt x="10925" y="10523"/>
                  <a:pt x="8773" y="11414"/>
                </a:cubicBezTo>
                <a:cubicBezTo>
                  <a:pt x="8058" y="11714"/>
                  <a:pt x="7307" y="11860"/>
                  <a:pt x="6561" y="11860"/>
                </a:cubicBezTo>
                <a:cubicBezTo>
                  <a:pt x="5063" y="11860"/>
                  <a:pt x="3589" y="11271"/>
                  <a:pt x="2483" y="10166"/>
                </a:cubicBezTo>
                <a:cubicBezTo>
                  <a:pt x="828" y="8523"/>
                  <a:pt x="344" y="6040"/>
                  <a:pt x="1235" y="3888"/>
                </a:cubicBezTo>
                <a:cubicBezTo>
                  <a:pt x="2127" y="1724"/>
                  <a:pt x="4228" y="323"/>
                  <a:pt x="6558" y="323"/>
                </a:cubicBezTo>
                <a:close/>
                <a:moveTo>
                  <a:pt x="6561" y="0"/>
                </a:moveTo>
                <a:cubicBezTo>
                  <a:pt x="4977" y="0"/>
                  <a:pt x="3421" y="620"/>
                  <a:pt x="2254" y="1787"/>
                </a:cubicBezTo>
                <a:cubicBezTo>
                  <a:pt x="522" y="3532"/>
                  <a:pt x="0" y="6142"/>
                  <a:pt x="942" y="8422"/>
                </a:cubicBezTo>
                <a:cubicBezTo>
                  <a:pt x="1885" y="10701"/>
                  <a:pt x="4100" y="12178"/>
                  <a:pt x="6558" y="12178"/>
                </a:cubicBezTo>
                <a:cubicBezTo>
                  <a:pt x="9919" y="12178"/>
                  <a:pt x="12644" y="9453"/>
                  <a:pt x="12644" y="6091"/>
                </a:cubicBezTo>
                <a:cubicBezTo>
                  <a:pt x="12644" y="3621"/>
                  <a:pt x="11167" y="1405"/>
                  <a:pt x="8888" y="463"/>
                </a:cubicBezTo>
                <a:cubicBezTo>
                  <a:pt x="8134" y="152"/>
                  <a:pt x="7344" y="0"/>
                  <a:pt x="6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1" name="Google Shape;1911;p27"/>
          <p:cNvGrpSpPr/>
          <p:nvPr/>
        </p:nvGrpSpPr>
        <p:grpSpPr>
          <a:xfrm>
            <a:off x="7279849" y="1482999"/>
            <a:ext cx="272896" cy="272877"/>
            <a:chOff x="7279849" y="1482999"/>
            <a:chExt cx="272896" cy="272877"/>
          </a:xfrm>
        </p:grpSpPr>
        <p:sp>
          <p:nvSpPr>
            <p:cNvPr id="1912" name="Google Shape;1912;p27"/>
            <p:cNvSpPr/>
            <p:nvPr/>
          </p:nvSpPr>
          <p:spPr>
            <a:xfrm>
              <a:off x="7279849" y="1482999"/>
              <a:ext cx="272896" cy="272877"/>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3" name="Google Shape;1913;p27"/>
            <p:cNvPicPr preferRelativeResize="0"/>
            <p:nvPr/>
          </p:nvPicPr>
          <p:blipFill rotWithShape="1">
            <a:blip r:embed="rId2">
              <a:alphaModFix/>
            </a:blip>
            <a:srcRect t="327" b="337"/>
            <a:stretch/>
          </p:blipFill>
          <p:spPr>
            <a:xfrm rot="10800000" flipH="1">
              <a:off x="7282806" y="1483392"/>
              <a:ext cx="267000" cy="266400"/>
            </a:xfrm>
            <a:prstGeom prst="ellipse">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4AC8B626-0606-451D-AC62-55E22C4517AD}" type="datetimeFigureOut">
              <a:rPr lang="en-US" smtClean="0"/>
              <a:t>12/10/2021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4434183D-ECF0-4A1A-B172-25A1355F6948}" type="slidenum">
              <a:rPr lang="en-US" smtClean="0"/>
              <a:t>‹#›</a:t>
            </a:fld>
            <a:endParaRPr lang="en-US"/>
          </a:p>
        </p:txBody>
      </p:sp>
    </p:spTree>
    <p:extLst>
      <p:ext uri="{BB962C8B-B14F-4D97-AF65-F5344CB8AC3E}">
        <p14:creationId xmlns:p14="http://schemas.microsoft.com/office/powerpoint/2010/main" val="321655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1pPr>
            <a:lvl2pPr lvl="1">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2pPr>
            <a:lvl3pPr lvl="2">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3pPr>
            <a:lvl4pPr lvl="3">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4pPr>
            <a:lvl5pPr lvl="4">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5pPr>
            <a:lvl6pPr lvl="5">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6pPr>
            <a:lvl7pPr lvl="6">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7pPr>
            <a:lvl8pPr lvl="7">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8pPr>
            <a:lvl9pPr lvl="8">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1pPr>
            <a:lvl2pPr marL="914400" lvl="1"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2pPr>
            <a:lvl3pPr marL="1371600" lvl="2"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3pPr>
            <a:lvl4pPr marL="1828800" lvl="3"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4pPr>
            <a:lvl5pPr marL="2286000" lvl="4"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5pPr>
            <a:lvl6pPr marL="2743200" lvl="5"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6pPr>
            <a:lvl7pPr marL="3200400" lvl="6"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7pPr>
            <a:lvl8pPr marL="3657600" lvl="7"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8pPr>
            <a:lvl9pPr marL="4114800" lvl="8"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8" r:id="rId3"/>
    <p:sldLayoutId id="2147483659" r:id="rId4"/>
    <p:sldLayoutId id="2147483666" r:id="rId5"/>
    <p:sldLayoutId id="2147483670" r:id="rId6"/>
    <p:sldLayoutId id="2147483672" r:id="rId7"/>
    <p:sldLayoutId id="2147483673"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0"/>
          <p:cNvSpPr txBox="1">
            <a:spLocks noGrp="1"/>
          </p:cNvSpPr>
          <p:nvPr>
            <p:ph type="ctrTitle"/>
          </p:nvPr>
        </p:nvSpPr>
        <p:spPr>
          <a:xfrm>
            <a:off x="718125" y="1205800"/>
            <a:ext cx="5396100" cy="205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chemeClr val="dk2"/>
                </a:solidFill>
              </a:rPr>
              <a:t>Olympiad Exam </a:t>
            </a:r>
            <a:br>
              <a:rPr lang="en" dirty="0" smtClean="0">
                <a:solidFill>
                  <a:schemeClr val="dk2"/>
                </a:solidFill>
              </a:rPr>
            </a:br>
            <a:r>
              <a:rPr lang="en" dirty="0" smtClean="0">
                <a:latin typeface="Mukta Medium"/>
                <a:ea typeface="Mukta Medium"/>
                <a:cs typeface="Mukta Medium"/>
                <a:sym typeface="Mukta Medium"/>
              </a:rPr>
              <a:t>Preparation</a:t>
            </a:r>
            <a:endParaRPr dirty="0">
              <a:latin typeface="Mukta Medium"/>
              <a:ea typeface="Mukta Medium"/>
              <a:cs typeface="Mukta Medium"/>
              <a:sym typeface="Mukta Medium"/>
            </a:endParaRPr>
          </a:p>
        </p:txBody>
      </p:sp>
      <p:sp>
        <p:nvSpPr>
          <p:cNvPr id="1923" name="Google Shape;1923;p30"/>
          <p:cNvSpPr txBox="1">
            <a:spLocks noGrp="1"/>
          </p:cNvSpPr>
          <p:nvPr>
            <p:ph type="subTitle" idx="1"/>
          </p:nvPr>
        </p:nvSpPr>
        <p:spPr>
          <a:xfrm>
            <a:off x="718125" y="3505700"/>
            <a:ext cx="5396100" cy="43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Grades </a:t>
            </a:r>
            <a:r>
              <a:rPr lang="ru-RU" dirty="0" smtClean="0"/>
              <a:t>10</a:t>
            </a:r>
            <a:r>
              <a:rPr lang="en" dirty="0" smtClean="0"/>
              <a:t> and </a:t>
            </a:r>
            <a:r>
              <a:rPr lang="ru-RU" dirty="0" smtClean="0"/>
              <a:t>11</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225" y="103910"/>
            <a:ext cx="7707600" cy="207818"/>
          </a:xfrm>
        </p:spPr>
        <p:txBody>
          <a:bodyPr/>
          <a:lstStyle/>
          <a:p>
            <a:r>
              <a:rPr lang="en-US" sz="2000" b="1" u="sng" dirty="0">
                <a:solidFill>
                  <a:srgbClr val="1116A8"/>
                </a:solidFill>
              </a:rPr>
              <a:t>Text One (Questions </a:t>
            </a:r>
            <a:r>
              <a:rPr lang="en-US" sz="2000" b="1" u="sng" dirty="0" smtClean="0">
                <a:solidFill>
                  <a:srgbClr val="1116A8"/>
                </a:solidFill>
              </a:rPr>
              <a:t>1-</a:t>
            </a:r>
            <a:r>
              <a:rPr lang="uk-UA" sz="2000" b="1" u="sng" dirty="0" smtClean="0">
                <a:solidFill>
                  <a:srgbClr val="1116A8"/>
                </a:solidFill>
              </a:rPr>
              <a:t>7</a:t>
            </a:r>
            <a:r>
              <a:rPr lang="en-US" sz="2000" b="1" u="sng" dirty="0" smtClean="0">
                <a:solidFill>
                  <a:srgbClr val="1116A8"/>
                </a:solidFill>
              </a:rPr>
              <a:t>)</a:t>
            </a:r>
            <a:endParaRPr lang="ru-RU" sz="2000" dirty="0"/>
          </a:p>
        </p:txBody>
      </p:sp>
      <p:sp>
        <p:nvSpPr>
          <p:cNvPr id="3" name="Подзаголовок 2"/>
          <p:cNvSpPr>
            <a:spLocks noGrp="1"/>
          </p:cNvSpPr>
          <p:nvPr>
            <p:ph type="subTitle" idx="1"/>
          </p:nvPr>
        </p:nvSpPr>
        <p:spPr>
          <a:xfrm>
            <a:off x="259773" y="904009"/>
            <a:ext cx="8645236" cy="3699164"/>
          </a:xfrm>
        </p:spPr>
        <p:txBody>
          <a:bodyPr/>
          <a:lstStyle/>
          <a:p>
            <a:pPr marL="0" indent="0" algn="just">
              <a:spcAft>
                <a:spcPts val="600"/>
              </a:spcAft>
            </a:pPr>
            <a:r>
              <a:rPr lang="en-US" sz="1900" dirty="0"/>
              <a:t>As an actor, Carolyn </a:t>
            </a:r>
            <a:r>
              <a:rPr lang="en-US" sz="1900" dirty="0" err="1"/>
              <a:t>Tomkinson</a:t>
            </a:r>
            <a:r>
              <a:rPr lang="en-US" sz="1900" dirty="0"/>
              <a:t> is used to taking other people's identities. But when someone impersonated her and cleaned out her Nationwide account, she knew it wasn't play-acting. 'When I found out, I burst into tears,' she says. 'It was all my money gone overnight. Colleagues clubbed together and lent some cash, but it was awful – I felt stunned, upset and violated.' Carolyn had taken £20 from a cash machine the night before. Somehow – probably with concealed gadgetry to read her PIN and clone the card – thieves took £570 from other machines in London, showing a typical fraud pattern in the way they tested her daily limit, then hit her again just after midnight. 'I discovered it the next day when I wanted to take out a further £20. The machine said I had no further credit available. I rang Nationwide, who said they would cancel my card and asked me to report it to the police. The building society was very sympathetic, but said it could take up to six weeks before I got my money back. 'I've always been very careful, but now I try to avoid ATMs by getting </a:t>
            </a:r>
            <a:r>
              <a:rPr lang="en-US" sz="1900" dirty="0" err="1"/>
              <a:t>cashback</a:t>
            </a:r>
            <a:r>
              <a:rPr lang="en-US" sz="1900" dirty="0"/>
              <a:t> at the supermarket checkout.'</a:t>
            </a:r>
          </a:p>
        </p:txBody>
      </p:sp>
    </p:spTree>
    <p:extLst>
      <p:ext uri="{BB962C8B-B14F-4D97-AF65-F5344CB8AC3E}">
        <p14:creationId xmlns:p14="http://schemas.microsoft.com/office/powerpoint/2010/main" val="216312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225" y="259774"/>
            <a:ext cx="7707600" cy="550718"/>
          </a:xfrm>
        </p:spPr>
        <p:txBody>
          <a:bodyPr/>
          <a:lstStyle/>
          <a:p>
            <a:r>
              <a:rPr lang="en-US" sz="2000" b="1" u="sng" dirty="0">
                <a:solidFill>
                  <a:srgbClr val="1116A8"/>
                </a:solidFill>
              </a:rPr>
              <a:t>Text One (Questions </a:t>
            </a:r>
            <a:r>
              <a:rPr lang="en-US" sz="2000" b="1" u="sng" dirty="0" smtClean="0">
                <a:solidFill>
                  <a:srgbClr val="1116A8"/>
                </a:solidFill>
              </a:rPr>
              <a:t>1-</a:t>
            </a:r>
            <a:r>
              <a:rPr lang="uk-UA" sz="2000" b="1" u="sng" dirty="0" smtClean="0">
                <a:solidFill>
                  <a:srgbClr val="1116A8"/>
                </a:solidFill>
              </a:rPr>
              <a:t>7</a:t>
            </a:r>
            <a:r>
              <a:rPr lang="en-US" sz="2000" b="1" u="sng" dirty="0" smtClean="0">
                <a:solidFill>
                  <a:srgbClr val="1116A8"/>
                </a:solidFill>
              </a:rPr>
              <a:t>)</a:t>
            </a:r>
            <a:endParaRPr lang="ru-RU" sz="2000" dirty="0"/>
          </a:p>
        </p:txBody>
      </p:sp>
      <p:sp>
        <p:nvSpPr>
          <p:cNvPr id="3" name="Подзаголовок 2"/>
          <p:cNvSpPr>
            <a:spLocks noGrp="1"/>
          </p:cNvSpPr>
          <p:nvPr>
            <p:ph type="subTitle" idx="1"/>
          </p:nvPr>
        </p:nvSpPr>
        <p:spPr>
          <a:xfrm>
            <a:off x="259773" y="904009"/>
            <a:ext cx="8645236" cy="2202873"/>
          </a:xfrm>
        </p:spPr>
        <p:txBody>
          <a:bodyPr/>
          <a:lstStyle/>
          <a:p>
            <a:pPr marL="0" indent="0" algn="just">
              <a:spcAft>
                <a:spcPts val="600"/>
              </a:spcAft>
            </a:pPr>
            <a:r>
              <a:rPr lang="en-US" sz="1900" dirty="0"/>
              <a:t>Architectural librarian Claudia </a:t>
            </a:r>
            <a:r>
              <a:rPr lang="en-US" sz="1900" dirty="0" err="1"/>
              <a:t>Mernick</a:t>
            </a:r>
            <a:r>
              <a:rPr lang="en-US" sz="1900" dirty="0"/>
              <a:t> has been 'cloned' three times. The third attack was on her credit card. 'I'd been out buying food one lunchtime. Almost as soon as I got home, the credit card company called me to see how I could have used my card in two places that were far from each other, at the same time. It was an obvious fraud. I was really impressed with their speed. My credit card was cancelled and it took a week or so before I had a new one. But I would like to know what happened and how to avoid it. The thieves didn't cost me a lot of money but a lot of hassle.'</a:t>
            </a:r>
          </a:p>
        </p:txBody>
      </p:sp>
    </p:spTree>
    <p:extLst>
      <p:ext uri="{BB962C8B-B14F-4D97-AF65-F5344CB8AC3E}">
        <p14:creationId xmlns:p14="http://schemas.microsoft.com/office/powerpoint/2010/main" val="1121101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4855" y="155864"/>
            <a:ext cx="8120496" cy="4883727"/>
          </a:xfrm>
        </p:spPr>
        <p:txBody>
          <a:bodyPr>
            <a:normAutofit lnSpcReduction="10000"/>
          </a:bodyPr>
          <a:lstStyle/>
          <a:p>
            <a:pPr marL="139700" indent="0">
              <a:buNone/>
            </a:pPr>
            <a:r>
              <a:rPr lang="en-US" sz="1800" dirty="0"/>
              <a:t>1. What is said about identity theft in the first paragraph?</a:t>
            </a:r>
          </a:p>
          <a:p>
            <a:pPr marL="139700" indent="0">
              <a:buNone/>
            </a:pPr>
            <a:r>
              <a:rPr lang="en-US" sz="1800" dirty="0"/>
              <a:t>A. It has caused many criminals to stop mugging people.</a:t>
            </a:r>
          </a:p>
          <a:p>
            <a:pPr marL="139700" indent="0">
              <a:buNone/>
            </a:pPr>
            <a:r>
              <a:rPr lang="en-US" sz="1800" dirty="0"/>
              <a:t>B. Unless an account is emptied, the victim will never realize that they have lost money.</a:t>
            </a:r>
          </a:p>
          <a:p>
            <a:pPr marL="139700" indent="0">
              <a:buNone/>
            </a:pPr>
            <a:r>
              <a:rPr lang="en-US" sz="1800" dirty="0"/>
              <a:t>C. Compared to the US, there is a much more serious problem in Britain.</a:t>
            </a:r>
          </a:p>
          <a:p>
            <a:pPr marL="139700" indent="0">
              <a:buNone/>
            </a:pPr>
            <a:r>
              <a:rPr lang="en-US" sz="1800" dirty="0"/>
              <a:t>D. It can be done so discreetly that the victim is unaware of the crime.</a:t>
            </a:r>
          </a:p>
          <a:p>
            <a:pPr marL="139700" indent="0">
              <a:buNone/>
            </a:pPr>
            <a:endParaRPr lang="en-US" sz="1800" dirty="0"/>
          </a:p>
          <a:p>
            <a:pPr marL="139700" indent="0">
              <a:buNone/>
            </a:pPr>
            <a:r>
              <a:rPr lang="en-US" sz="1800" dirty="0"/>
              <a:t>2. According to Glen Hastings</a:t>
            </a:r>
          </a:p>
          <a:p>
            <a:pPr marL="139700" indent="0">
              <a:buNone/>
            </a:pPr>
            <a:r>
              <a:rPr lang="en-US" sz="1800" dirty="0"/>
              <a:t>A. almost anyone is capable of identity theft.</a:t>
            </a:r>
          </a:p>
          <a:p>
            <a:pPr marL="139700" indent="0">
              <a:buNone/>
            </a:pPr>
            <a:r>
              <a:rPr lang="en-US" sz="1800" dirty="0"/>
              <a:t>B. banks are only willing to lend money to people who already have a lot of money.</a:t>
            </a:r>
          </a:p>
          <a:p>
            <a:pPr marL="139700" indent="0">
              <a:buNone/>
            </a:pPr>
            <a:r>
              <a:rPr lang="en-US" sz="1800" dirty="0"/>
              <a:t>C. he had always intended to repay the money he borrowed.</a:t>
            </a:r>
          </a:p>
          <a:p>
            <a:pPr marL="139700" indent="0">
              <a:buNone/>
            </a:pPr>
            <a:r>
              <a:rPr lang="en-US" sz="1800" dirty="0"/>
              <a:t>D. his computer skills made him exceptionally good as an identity thief.</a:t>
            </a:r>
          </a:p>
          <a:p>
            <a:pPr marL="139700" indent="0">
              <a:buNone/>
            </a:pPr>
            <a:endParaRPr lang="en-US" sz="1800" dirty="0"/>
          </a:p>
          <a:p>
            <a:pPr marL="139700" indent="0">
              <a:buNone/>
            </a:pPr>
            <a:r>
              <a:rPr lang="en-US" sz="1800" dirty="0"/>
              <a:t>3. Hastings denies </a:t>
            </a:r>
          </a:p>
          <a:p>
            <a:pPr marL="139700" indent="0">
              <a:buNone/>
            </a:pPr>
            <a:r>
              <a:rPr lang="en-US" sz="1800" dirty="0"/>
              <a:t>A. stealing from individuals.</a:t>
            </a:r>
          </a:p>
          <a:p>
            <a:pPr marL="139700" indent="0">
              <a:buNone/>
            </a:pPr>
            <a:r>
              <a:rPr lang="en-US" sz="1800" dirty="0"/>
              <a:t>B. that he had ever treated his victims unsympathetically.</a:t>
            </a:r>
          </a:p>
          <a:p>
            <a:pPr marL="139700" indent="0">
              <a:buNone/>
            </a:pPr>
            <a:r>
              <a:rPr lang="en-US" sz="1800" dirty="0"/>
              <a:t>C. playing internet poker.</a:t>
            </a:r>
          </a:p>
          <a:p>
            <a:pPr marL="139700" indent="0">
              <a:buNone/>
            </a:pPr>
            <a:r>
              <a:rPr lang="en-US" sz="1800" dirty="0"/>
              <a:t>D. being a selective fraudster. </a:t>
            </a:r>
          </a:p>
        </p:txBody>
      </p:sp>
    </p:spTree>
    <p:extLst>
      <p:ext uri="{BB962C8B-B14F-4D97-AF65-F5344CB8AC3E}">
        <p14:creationId xmlns:p14="http://schemas.microsoft.com/office/powerpoint/2010/main" val="1157231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4855" y="155864"/>
            <a:ext cx="8120496" cy="4883727"/>
          </a:xfrm>
        </p:spPr>
        <p:txBody>
          <a:bodyPr>
            <a:normAutofit lnSpcReduction="10000"/>
          </a:bodyPr>
          <a:lstStyle/>
          <a:p>
            <a:pPr marL="139700" indent="0">
              <a:buNone/>
            </a:pPr>
            <a:endParaRPr lang="en-US" sz="1800" dirty="0"/>
          </a:p>
          <a:p>
            <a:pPr marL="139700" indent="0">
              <a:buNone/>
            </a:pPr>
            <a:r>
              <a:rPr lang="en-US" sz="1800" dirty="0"/>
              <a:t>4. One victim in the US </a:t>
            </a:r>
          </a:p>
          <a:p>
            <a:pPr marL="139700" indent="0">
              <a:buNone/>
            </a:pPr>
            <a:r>
              <a:rPr lang="en-US" sz="1800" dirty="0"/>
              <a:t>A was actually arrested for fraud.</a:t>
            </a:r>
          </a:p>
          <a:p>
            <a:pPr marL="139700" indent="0">
              <a:buNone/>
            </a:pPr>
            <a:r>
              <a:rPr lang="en-US" sz="1800" dirty="0"/>
              <a:t>B. turned out to be a drug dealer.</a:t>
            </a:r>
          </a:p>
          <a:p>
            <a:pPr marL="139700" indent="0">
              <a:buNone/>
            </a:pPr>
            <a:r>
              <a:rPr lang="en-US" sz="1800" dirty="0"/>
              <a:t>C. had her name permanently used by a criminal.</a:t>
            </a:r>
          </a:p>
          <a:p>
            <a:pPr marL="139700" indent="0">
              <a:buNone/>
            </a:pPr>
            <a:r>
              <a:rPr lang="en-US" sz="1800" dirty="0"/>
              <a:t>D. had all her money spent by an impostor.</a:t>
            </a:r>
          </a:p>
          <a:p>
            <a:pPr marL="139700" indent="0">
              <a:buNone/>
            </a:pPr>
            <a:endParaRPr lang="en-US" sz="1800" dirty="0"/>
          </a:p>
          <a:p>
            <a:pPr marL="139700" indent="0">
              <a:buNone/>
            </a:pPr>
            <a:r>
              <a:rPr lang="en-US" sz="1800" dirty="0"/>
              <a:t>5. What was the immediate effect of identity theft on Carolyn </a:t>
            </a:r>
            <a:r>
              <a:rPr lang="en-US" sz="1800" dirty="0" err="1"/>
              <a:t>Tomkinson</a:t>
            </a:r>
            <a:r>
              <a:rPr lang="en-US" sz="1800" dirty="0"/>
              <a:t>?</a:t>
            </a:r>
          </a:p>
          <a:p>
            <a:pPr marL="139700" indent="0">
              <a:buNone/>
            </a:pPr>
            <a:r>
              <a:rPr lang="en-US" sz="1800" dirty="0"/>
              <a:t>A. She was shocked.</a:t>
            </a:r>
          </a:p>
          <a:p>
            <a:pPr marL="139700" indent="0">
              <a:buNone/>
            </a:pPr>
            <a:r>
              <a:rPr lang="en-US" sz="1800" dirty="0"/>
              <a:t>B. She was angry.</a:t>
            </a:r>
          </a:p>
          <a:p>
            <a:pPr marL="139700" indent="0">
              <a:buNone/>
            </a:pPr>
            <a:r>
              <a:rPr lang="en-US" sz="1800" dirty="0"/>
              <a:t>C. She felt physically ill.</a:t>
            </a:r>
          </a:p>
          <a:p>
            <a:pPr marL="139700" indent="0">
              <a:buNone/>
            </a:pPr>
            <a:r>
              <a:rPr lang="en-US" sz="1800" dirty="0"/>
              <a:t>D. She pretended to be more upset than she actually was.</a:t>
            </a:r>
          </a:p>
          <a:p>
            <a:pPr marL="139700" indent="0">
              <a:buNone/>
            </a:pPr>
            <a:endParaRPr lang="en-US" sz="1800" dirty="0"/>
          </a:p>
          <a:p>
            <a:pPr marL="139700" indent="0">
              <a:buNone/>
            </a:pPr>
            <a:r>
              <a:rPr lang="en-US" sz="1800" dirty="0"/>
              <a:t>6. What was the situation with Carolyn </a:t>
            </a:r>
            <a:r>
              <a:rPr lang="en-US" sz="1800" dirty="0" err="1"/>
              <a:t>Tomkinson</a:t>
            </a:r>
            <a:r>
              <a:rPr lang="en-US" sz="1800" dirty="0"/>
              <a:t>?</a:t>
            </a:r>
          </a:p>
          <a:p>
            <a:pPr marL="139700" indent="0">
              <a:buNone/>
            </a:pPr>
            <a:r>
              <a:rPr lang="en-US" sz="1800" dirty="0"/>
              <a:t>A. The building society managed to stop her card before the thieves could empty her account.</a:t>
            </a:r>
          </a:p>
          <a:p>
            <a:pPr marL="139700" indent="0">
              <a:buNone/>
            </a:pPr>
            <a:r>
              <a:rPr lang="en-US" sz="1800" dirty="0"/>
              <a:t>B. The thieves had used her card too many times on the same day.</a:t>
            </a:r>
          </a:p>
          <a:p>
            <a:pPr marL="139700" indent="0">
              <a:buNone/>
            </a:pPr>
            <a:r>
              <a:rPr lang="en-US" sz="1800" dirty="0"/>
              <a:t>C. Her cash card had been stolen.</a:t>
            </a:r>
          </a:p>
          <a:p>
            <a:pPr marL="139700" indent="0">
              <a:buNone/>
            </a:pPr>
            <a:r>
              <a:rPr lang="en-US" sz="1800" dirty="0"/>
              <a:t>D. Her card had been copied</a:t>
            </a:r>
            <a:r>
              <a:rPr lang="en-US" sz="1800" dirty="0" smtClean="0"/>
              <a:t>.</a:t>
            </a:r>
            <a:endParaRPr lang="en-US" sz="1800" dirty="0"/>
          </a:p>
        </p:txBody>
      </p:sp>
    </p:spTree>
    <p:extLst>
      <p:ext uri="{BB962C8B-B14F-4D97-AF65-F5344CB8AC3E}">
        <p14:creationId xmlns:p14="http://schemas.microsoft.com/office/powerpoint/2010/main" val="2917727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4855" y="155864"/>
            <a:ext cx="8120496" cy="2483427"/>
          </a:xfrm>
        </p:spPr>
        <p:txBody>
          <a:bodyPr>
            <a:normAutofit/>
          </a:bodyPr>
          <a:lstStyle/>
          <a:p>
            <a:pPr marL="139700" indent="0">
              <a:buNone/>
            </a:pPr>
            <a:endParaRPr lang="en-US" sz="1800" dirty="0"/>
          </a:p>
          <a:p>
            <a:pPr marL="139700" indent="0">
              <a:buNone/>
            </a:pPr>
            <a:r>
              <a:rPr lang="en-US" sz="1800" dirty="0"/>
              <a:t>7. Claudia </a:t>
            </a:r>
            <a:r>
              <a:rPr lang="en-US" sz="1800" dirty="0" err="1"/>
              <a:t>Mernick's</a:t>
            </a:r>
            <a:r>
              <a:rPr lang="en-US" sz="1800" dirty="0"/>
              <a:t> experience</a:t>
            </a:r>
          </a:p>
          <a:p>
            <a:pPr marL="139700" indent="0">
              <a:buNone/>
            </a:pPr>
            <a:r>
              <a:rPr lang="en-US" sz="1800" dirty="0"/>
              <a:t>A. shows that the finance company is usually to blame.</a:t>
            </a:r>
          </a:p>
          <a:p>
            <a:pPr marL="139700" indent="0">
              <a:buNone/>
            </a:pPr>
            <a:r>
              <a:rPr lang="en-US" sz="1800" dirty="0"/>
              <a:t>B. proves that vigilance by the credit card company is crucial when it comes to identity fraud.</a:t>
            </a:r>
          </a:p>
          <a:p>
            <a:pPr marL="139700" indent="0">
              <a:buNone/>
            </a:pPr>
            <a:r>
              <a:rPr lang="en-US" sz="1800" dirty="0"/>
              <a:t>C. illustrates that no-one else but the finance company can detect when a card is being used in a fraudulent way.</a:t>
            </a:r>
          </a:p>
          <a:p>
            <a:pPr marL="139700" indent="0">
              <a:buNone/>
            </a:pPr>
            <a:r>
              <a:rPr lang="en-US" sz="1800" dirty="0"/>
              <a:t>D. proves that finance companies solve identity fraud cases very quickly.</a:t>
            </a:r>
          </a:p>
          <a:p>
            <a:pPr marL="139700" indent="0">
              <a:buNone/>
            </a:pPr>
            <a:endParaRPr lang="en-US" sz="1800" dirty="0"/>
          </a:p>
        </p:txBody>
      </p:sp>
    </p:spTree>
    <p:extLst>
      <p:ext uri="{BB962C8B-B14F-4D97-AF65-F5344CB8AC3E}">
        <p14:creationId xmlns:p14="http://schemas.microsoft.com/office/powerpoint/2010/main" val="3890805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628650" y="137160"/>
            <a:ext cx="7886700" cy="136684"/>
          </a:xfrm>
        </p:spPr>
        <p:txBody>
          <a:bodyPr>
            <a:normAutofit fontScale="90000"/>
          </a:bodyPr>
          <a:lstStyle/>
          <a:p>
            <a:endParaRPr lang="ru-RU" dirty="0"/>
          </a:p>
        </p:txBody>
      </p:sp>
      <p:sp>
        <p:nvSpPr>
          <p:cNvPr id="3" name="Объект 2"/>
          <p:cNvSpPr>
            <a:spLocks noGrp="1"/>
          </p:cNvSpPr>
          <p:nvPr>
            <p:ph idx="1"/>
          </p:nvPr>
        </p:nvSpPr>
        <p:spPr>
          <a:xfrm>
            <a:off x="550273" y="509155"/>
            <a:ext cx="7886700" cy="4031673"/>
          </a:xfrm>
        </p:spPr>
        <p:txBody>
          <a:bodyPr>
            <a:normAutofit/>
          </a:bodyPr>
          <a:lstStyle/>
          <a:p>
            <a:pPr marL="0" indent="0">
              <a:buNone/>
            </a:pPr>
            <a:r>
              <a:rPr lang="en-US" sz="2000" dirty="0"/>
              <a:t>1. What is said about identity theft in the first paragraph?</a:t>
            </a:r>
          </a:p>
          <a:p>
            <a:pPr marL="0" indent="0">
              <a:buNone/>
            </a:pPr>
            <a:r>
              <a:rPr lang="en-US" sz="2000" dirty="0"/>
              <a:t>A. It has caused many criminals to stop mugging people.</a:t>
            </a:r>
          </a:p>
          <a:p>
            <a:pPr marL="0" indent="0">
              <a:buNone/>
            </a:pPr>
            <a:r>
              <a:rPr lang="en-US" sz="2000" dirty="0"/>
              <a:t>B. Unless an account is emptied, the victim will never realize that they have lost money.</a:t>
            </a:r>
          </a:p>
          <a:p>
            <a:pPr marL="0" indent="0">
              <a:buNone/>
            </a:pPr>
            <a:r>
              <a:rPr lang="en-US" sz="2000" dirty="0"/>
              <a:t>C. Compared to the US, there is a much more serious problem in Britain.</a:t>
            </a:r>
          </a:p>
          <a:p>
            <a:pPr marL="0" indent="0">
              <a:buNone/>
            </a:pPr>
            <a:r>
              <a:rPr lang="en-US" sz="2000" dirty="0">
                <a:solidFill>
                  <a:srgbClr val="FF0000"/>
                </a:solidFill>
              </a:rPr>
              <a:t>D. It can be done so discreetly that the victim is unaware of the crime.</a:t>
            </a:r>
          </a:p>
          <a:p>
            <a:pPr marL="0" indent="0">
              <a:buNone/>
            </a:pPr>
            <a:endParaRPr lang="en-US" sz="2000" dirty="0" smtClean="0"/>
          </a:p>
          <a:p>
            <a:pPr marL="0" indent="0">
              <a:buNone/>
            </a:pPr>
            <a:r>
              <a:rPr lang="en-US" sz="2000" dirty="0"/>
              <a:t>The government believes that there are at least 100,000 identity theft victims every year. Others put the figure significantly higher, as </a:t>
            </a:r>
            <a:r>
              <a:rPr lang="en-US" sz="2000" dirty="0">
                <a:solidFill>
                  <a:srgbClr val="00B050"/>
                </a:solidFill>
              </a:rPr>
              <a:t>some people may not even know their accounts have been raided: identity thieves often stop short of clearing out an account to keep their crime profile low. </a:t>
            </a:r>
            <a:endParaRPr lang="ru-RU" dirty="0">
              <a:solidFill>
                <a:srgbClr val="00B050"/>
              </a:solidFill>
            </a:endParaRPr>
          </a:p>
        </p:txBody>
      </p:sp>
    </p:spTree>
    <p:extLst>
      <p:ext uri="{BB962C8B-B14F-4D97-AF65-F5344CB8AC3E}">
        <p14:creationId xmlns:p14="http://schemas.microsoft.com/office/powerpoint/2010/main" val="2137761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5"/>
            <a:ext cx="7886700" cy="242139"/>
          </a:xfrm>
        </p:spPr>
        <p:txBody>
          <a:bodyPr>
            <a:normAutofit fontScale="90000"/>
          </a:bodyPr>
          <a:lstStyle/>
          <a:p>
            <a:endParaRPr lang="ru-RU" dirty="0"/>
          </a:p>
        </p:txBody>
      </p:sp>
      <p:sp>
        <p:nvSpPr>
          <p:cNvPr id="3" name="Объект 2"/>
          <p:cNvSpPr>
            <a:spLocks noGrp="1"/>
          </p:cNvSpPr>
          <p:nvPr>
            <p:ph idx="1"/>
          </p:nvPr>
        </p:nvSpPr>
        <p:spPr>
          <a:xfrm>
            <a:off x="628650" y="718457"/>
            <a:ext cx="7886700" cy="3914265"/>
          </a:xfrm>
        </p:spPr>
        <p:txBody>
          <a:bodyPr>
            <a:normAutofit fontScale="92500" lnSpcReduction="20000"/>
          </a:bodyPr>
          <a:lstStyle/>
          <a:p>
            <a:pPr marL="0" indent="0">
              <a:buNone/>
            </a:pPr>
            <a:r>
              <a:rPr lang="en-US" sz="2200" dirty="0"/>
              <a:t>2. According to Glen Hastings</a:t>
            </a:r>
          </a:p>
          <a:p>
            <a:pPr marL="0" indent="0">
              <a:buNone/>
            </a:pPr>
            <a:r>
              <a:rPr lang="en-US" sz="2200" dirty="0">
                <a:solidFill>
                  <a:srgbClr val="FF0000"/>
                </a:solidFill>
              </a:rPr>
              <a:t>A. almost anyone is capable of identity theft.</a:t>
            </a:r>
          </a:p>
          <a:p>
            <a:pPr marL="0" indent="0">
              <a:buNone/>
            </a:pPr>
            <a:r>
              <a:rPr lang="en-US" sz="2200" dirty="0"/>
              <a:t>B. banks are only willing to lend money to people who already have a lot of money.</a:t>
            </a:r>
          </a:p>
          <a:p>
            <a:pPr marL="0" indent="0">
              <a:buNone/>
            </a:pPr>
            <a:r>
              <a:rPr lang="en-US" sz="2200" dirty="0"/>
              <a:t>C. he had always intended to repay the money he borrowed.</a:t>
            </a:r>
          </a:p>
          <a:p>
            <a:pPr marL="0" indent="0">
              <a:buNone/>
            </a:pPr>
            <a:r>
              <a:rPr lang="en-US" sz="2200" dirty="0"/>
              <a:t>D. his computer skills made him exceptionally good as an identity thief.</a:t>
            </a:r>
          </a:p>
          <a:p>
            <a:pPr marL="0" indent="0">
              <a:buNone/>
            </a:pPr>
            <a:endParaRPr lang="en-US" sz="2200" dirty="0"/>
          </a:p>
          <a:p>
            <a:pPr marL="0" indent="0" fontAlgn="base">
              <a:buNone/>
            </a:pPr>
            <a:endParaRPr lang="en-US" sz="2200" dirty="0"/>
          </a:p>
          <a:p>
            <a:pPr marL="0" indent="0">
              <a:buNone/>
            </a:pPr>
            <a:r>
              <a:rPr lang="en-US" sz="2200" dirty="0">
                <a:solidFill>
                  <a:srgbClr val="00B050"/>
                </a:solidFill>
              </a:rPr>
              <a:t>'It's easy,' says Glen Hastings, </a:t>
            </a:r>
            <a:r>
              <a:rPr lang="en-US" sz="2200" dirty="0"/>
              <a:t>a reformed identity thief and author of Identity Theft, Inc. </a:t>
            </a:r>
            <a:r>
              <a:rPr lang="en-US" sz="2200" dirty="0">
                <a:solidFill>
                  <a:srgbClr val="00B050"/>
                </a:solidFill>
              </a:rPr>
              <a:t>'The only prerequisite is the ability to read and write. It certainly helps to be computer literate, but it's far from essential. </a:t>
            </a:r>
            <a:r>
              <a:rPr lang="en-US" sz="2200" dirty="0"/>
              <a:t>I stole several hundred identities in my career.'  Hastings' way was to discover individuals with excellent credit records, the people banks adore. By impersonating them, he borrowed large amounts in their name – money that he never, of course, repaid. </a:t>
            </a:r>
            <a:endParaRPr lang="ru-RU" dirty="0"/>
          </a:p>
        </p:txBody>
      </p:sp>
    </p:spTree>
    <p:extLst>
      <p:ext uri="{BB962C8B-B14F-4D97-AF65-F5344CB8AC3E}">
        <p14:creationId xmlns:p14="http://schemas.microsoft.com/office/powerpoint/2010/main" val="3367023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411956"/>
          </a:xfrm>
        </p:spPr>
        <p:txBody>
          <a:bodyPr>
            <a:normAutofit fontScale="90000"/>
          </a:bodyPr>
          <a:lstStyle/>
          <a:p>
            <a:endParaRPr lang="ru-RU" dirty="0"/>
          </a:p>
        </p:txBody>
      </p:sp>
      <p:sp>
        <p:nvSpPr>
          <p:cNvPr id="3" name="Объект 2"/>
          <p:cNvSpPr>
            <a:spLocks noGrp="1"/>
          </p:cNvSpPr>
          <p:nvPr>
            <p:ph idx="1"/>
          </p:nvPr>
        </p:nvSpPr>
        <p:spPr>
          <a:xfrm>
            <a:off x="628650" y="842555"/>
            <a:ext cx="7886700" cy="3790168"/>
          </a:xfrm>
        </p:spPr>
        <p:txBody>
          <a:bodyPr>
            <a:noAutofit/>
          </a:bodyPr>
          <a:lstStyle/>
          <a:p>
            <a:pPr marL="0" indent="0">
              <a:buNone/>
            </a:pPr>
            <a:r>
              <a:rPr lang="en-US" sz="2000" dirty="0"/>
              <a:t>3. Hastings denies </a:t>
            </a:r>
          </a:p>
          <a:p>
            <a:pPr marL="0" indent="0">
              <a:buNone/>
            </a:pPr>
            <a:r>
              <a:rPr lang="en-US" sz="2000" dirty="0">
                <a:solidFill>
                  <a:srgbClr val="FF0000"/>
                </a:solidFill>
              </a:rPr>
              <a:t>A. stealing from individuals.</a:t>
            </a:r>
          </a:p>
          <a:p>
            <a:pPr marL="0" indent="0">
              <a:buNone/>
            </a:pPr>
            <a:r>
              <a:rPr lang="en-US" sz="2000" dirty="0"/>
              <a:t>B. that he had ever treated his victims unsympathetically.</a:t>
            </a:r>
          </a:p>
          <a:p>
            <a:pPr marL="0" indent="0">
              <a:buNone/>
            </a:pPr>
            <a:r>
              <a:rPr lang="en-US" sz="2000" dirty="0"/>
              <a:t>C. playing internet poker.</a:t>
            </a:r>
          </a:p>
          <a:p>
            <a:pPr marL="0" indent="0">
              <a:buNone/>
            </a:pPr>
            <a:r>
              <a:rPr lang="en-US" sz="2000" dirty="0"/>
              <a:t>D. being a selective fraudster. </a:t>
            </a:r>
          </a:p>
          <a:p>
            <a:pPr marL="0" indent="0">
              <a:buNone/>
            </a:pPr>
            <a:endParaRPr lang="en-US" sz="2000" dirty="0" smtClean="0"/>
          </a:p>
          <a:p>
            <a:pPr marL="0" indent="0">
              <a:buNone/>
            </a:pPr>
            <a:r>
              <a:rPr lang="en-US" sz="2000" dirty="0">
                <a:solidFill>
                  <a:srgbClr val="00B050"/>
                </a:solidFill>
              </a:rPr>
              <a:t>Hastings states that he only stole from 'banks, casinos, credit card companies, airlines and big stores – never the little guy. </a:t>
            </a:r>
            <a:r>
              <a:rPr lang="en-US" sz="2000" dirty="0"/>
              <a:t>But we all pay for that, and in any case, most ID thieves are not so selective. </a:t>
            </a:r>
            <a:br>
              <a:rPr lang="en-US" sz="2000" dirty="0"/>
            </a:br>
            <a:endParaRPr lang="ru-RU" sz="2000" dirty="0"/>
          </a:p>
        </p:txBody>
      </p:sp>
    </p:spTree>
    <p:extLst>
      <p:ext uri="{BB962C8B-B14F-4D97-AF65-F5344CB8AC3E}">
        <p14:creationId xmlns:p14="http://schemas.microsoft.com/office/powerpoint/2010/main" val="3629578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411956"/>
          </a:xfrm>
        </p:spPr>
        <p:txBody>
          <a:bodyPr>
            <a:normAutofit fontScale="90000"/>
          </a:bodyPr>
          <a:lstStyle/>
          <a:p>
            <a:endParaRPr lang="ru-RU" dirty="0"/>
          </a:p>
        </p:txBody>
      </p:sp>
      <p:sp>
        <p:nvSpPr>
          <p:cNvPr id="3" name="Объект 2"/>
          <p:cNvSpPr>
            <a:spLocks noGrp="1"/>
          </p:cNvSpPr>
          <p:nvPr>
            <p:ph idx="1"/>
          </p:nvPr>
        </p:nvSpPr>
        <p:spPr>
          <a:xfrm>
            <a:off x="628650" y="842555"/>
            <a:ext cx="7886700" cy="3790168"/>
          </a:xfrm>
        </p:spPr>
        <p:txBody>
          <a:bodyPr>
            <a:noAutofit/>
          </a:bodyPr>
          <a:lstStyle/>
          <a:p>
            <a:pPr marL="0" indent="0">
              <a:buNone/>
            </a:pPr>
            <a:r>
              <a:rPr lang="en-US" sz="2000" dirty="0"/>
              <a:t>4. One victim in the US </a:t>
            </a:r>
          </a:p>
          <a:p>
            <a:pPr marL="0" indent="0">
              <a:buNone/>
            </a:pPr>
            <a:r>
              <a:rPr lang="en-US" sz="2000" dirty="0"/>
              <a:t>A was actually arrested for fraud.</a:t>
            </a:r>
          </a:p>
          <a:p>
            <a:pPr marL="0" indent="0">
              <a:buNone/>
            </a:pPr>
            <a:r>
              <a:rPr lang="en-US" sz="2000" dirty="0"/>
              <a:t>B. turned out to be a drug dealer.</a:t>
            </a:r>
          </a:p>
          <a:p>
            <a:pPr marL="0" indent="0">
              <a:buNone/>
            </a:pPr>
            <a:r>
              <a:rPr lang="en-US" sz="2000" dirty="0">
                <a:solidFill>
                  <a:srgbClr val="FF0000"/>
                </a:solidFill>
              </a:rPr>
              <a:t>C. had her name permanently used by a criminal.</a:t>
            </a:r>
          </a:p>
          <a:p>
            <a:pPr marL="0" indent="0">
              <a:buNone/>
            </a:pPr>
            <a:r>
              <a:rPr lang="en-US" sz="2000" dirty="0"/>
              <a:t>D. had all her money spent by an impostor.</a:t>
            </a:r>
          </a:p>
          <a:p>
            <a:pPr marL="0" indent="0">
              <a:buNone/>
            </a:pPr>
            <a:endParaRPr lang="en-US" sz="2000" dirty="0" smtClean="0"/>
          </a:p>
          <a:p>
            <a:pPr marL="0" indent="0">
              <a:buNone/>
            </a:pPr>
            <a:r>
              <a:rPr lang="en-US" sz="2000" dirty="0">
                <a:solidFill>
                  <a:schemeClr val="bg1"/>
                </a:solidFill>
              </a:rPr>
              <a:t>In the US, one identity victim had her details so closely associated with a $50,000 criminal spending spree that an arrest warrant was put out in her name. </a:t>
            </a:r>
            <a:r>
              <a:rPr lang="en-US" sz="2000" dirty="0">
                <a:solidFill>
                  <a:srgbClr val="00B050"/>
                </a:solidFill>
              </a:rPr>
              <a:t>The real criminal </a:t>
            </a:r>
            <a:r>
              <a:rPr lang="en-US" sz="2000" dirty="0">
                <a:solidFill>
                  <a:schemeClr val="bg1"/>
                </a:solidFill>
              </a:rPr>
              <a:t>– who was also a drug dealer – </a:t>
            </a:r>
            <a:r>
              <a:rPr lang="en-US" sz="2000" dirty="0">
                <a:solidFill>
                  <a:srgbClr val="00B050"/>
                </a:solidFill>
              </a:rPr>
              <a:t>never stopped using the victim's name,</a:t>
            </a:r>
            <a:r>
              <a:rPr lang="en-US" sz="2000" dirty="0">
                <a:solidFill>
                  <a:srgbClr val="FF0000"/>
                </a:solidFill>
              </a:rPr>
              <a:t> </a:t>
            </a:r>
            <a:r>
              <a:rPr lang="en-US" sz="2000" dirty="0">
                <a:solidFill>
                  <a:schemeClr val="bg1"/>
                </a:solidFill>
              </a:rPr>
              <a:t>even when caught and imprisoned, which led to further problems.</a:t>
            </a:r>
            <a:endParaRPr lang="ru-RU" sz="2000" dirty="0">
              <a:solidFill>
                <a:schemeClr val="bg1"/>
              </a:solidFill>
            </a:endParaRPr>
          </a:p>
        </p:txBody>
      </p:sp>
    </p:spTree>
    <p:extLst>
      <p:ext uri="{BB962C8B-B14F-4D97-AF65-F5344CB8AC3E}">
        <p14:creationId xmlns:p14="http://schemas.microsoft.com/office/powerpoint/2010/main" val="1588021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411956"/>
          </a:xfrm>
        </p:spPr>
        <p:txBody>
          <a:bodyPr>
            <a:normAutofit fontScale="90000"/>
          </a:bodyPr>
          <a:lstStyle/>
          <a:p>
            <a:endParaRPr lang="ru-RU" dirty="0"/>
          </a:p>
        </p:txBody>
      </p:sp>
      <p:sp>
        <p:nvSpPr>
          <p:cNvPr id="3" name="Объект 2"/>
          <p:cNvSpPr>
            <a:spLocks noGrp="1"/>
          </p:cNvSpPr>
          <p:nvPr>
            <p:ph idx="1"/>
          </p:nvPr>
        </p:nvSpPr>
        <p:spPr>
          <a:xfrm>
            <a:off x="628650" y="842555"/>
            <a:ext cx="7886700" cy="3790168"/>
          </a:xfrm>
        </p:spPr>
        <p:txBody>
          <a:bodyPr>
            <a:noAutofit/>
          </a:bodyPr>
          <a:lstStyle/>
          <a:p>
            <a:pPr marL="0" indent="0">
              <a:buNone/>
            </a:pPr>
            <a:r>
              <a:rPr lang="en-US" sz="2000" dirty="0"/>
              <a:t>5. What was the immediate effect of identity theft on Carolyn </a:t>
            </a:r>
            <a:r>
              <a:rPr lang="en-US" sz="2000" dirty="0" err="1"/>
              <a:t>Tomkinson</a:t>
            </a:r>
            <a:r>
              <a:rPr lang="en-US" sz="2000" dirty="0"/>
              <a:t>?</a:t>
            </a:r>
          </a:p>
          <a:p>
            <a:pPr marL="0" indent="0">
              <a:buNone/>
            </a:pPr>
            <a:r>
              <a:rPr lang="en-US" sz="2000" dirty="0">
                <a:solidFill>
                  <a:srgbClr val="FF0000"/>
                </a:solidFill>
              </a:rPr>
              <a:t>A. She was shocked.</a:t>
            </a:r>
          </a:p>
          <a:p>
            <a:pPr marL="0" indent="0">
              <a:buNone/>
            </a:pPr>
            <a:r>
              <a:rPr lang="en-US" sz="2000" dirty="0"/>
              <a:t>B. She was angry.</a:t>
            </a:r>
          </a:p>
          <a:p>
            <a:pPr marL="0" indent="0">
              <a:buNone/>
            </a:pPr>
            <a:r>
              <a:rPr lang="en-US" sz="2000" dirty="0"/>
              <a:t>C. She felt physically ill.</a:t>
            </a:r>
          </a:p>
          <a:p>
            <a:pPr marL="0" indent="0">
              <a:buNone/>
            </a:pPr>
            <a:r>
              <a:rPr lang="en-US" sz="2000" dirty="0"/>
              <a:t>D. She pretended to be more upset than she actually was.</a:t>
            </a:r>
          </a:p>
          <a:p>
            <a:pPr marL="0" indent="0">
              <a:buNone/>
            </a:pPr>
            <a:endParaRPr lang="en-US" sz="2000" dirty="0" smtClean="0"/>
          </a:p>
          <a:p>
            <a:pPr marL="0" indent="0">
              <a:buNone/>
            </a:pPr>
            <a:r>
              <a:rPr lang="en-US" sz="2000" dirty="0">
                <a:solidFill>
                  <a:schemeClr val="bg1"/>
                </a:solidFill>
              </a:rPr>
              <a:t>As an actor, Carolyn </a:t>
            </a:r>
            <a:r>
              <a:rPr lang="en-US" sz="2000" dirty="0" err="1">
                <a:solidFill>
                  <a:schemeClr val="bg1"/>
                </a:solidFill>
              </a:rPr>
              <a:t>Tomkinson</a:t>
            </a:r>
            <a:r>
              <a:rPr lang="en-US" sz="2000" dirty="0">
                <a:solidFill>
                  <a:schemeClr val="bg1"/>
                </a:solidFill>
              </a:rPr>
              <a:t> is used to taking other people's identities. But when someone impersonated her and cleaned out her Nationwide account, she knew it wasn't play-acting. 'When I found out, I burst into tears,' she says. 'It was all my money gone overnight. Colleagues clubbed together and lent some cash, but </a:t>
            </a:r>
            <a:r>
              <a:rPr lang="en-US" sz="2000" dirty="0">
                <a:solidFill>
                  <a:srgbClr val="00B050"/>
                </a:solidFill>
              </a:rPr>
              <a:t>it was awful – I felt stunned,</a:t>
            </a:r>
            <a:r>
              <a:rPr lang="en-US" sz="2000" dirty="0">
                <a:solidFill>
                  <a:schemeClr val="bg1"/>
                </a:solidFill>
              </a:rPr>
              <a:t> upset and violated.' </a:t>
            </a:r>
            <a:endParaRPr lang="ru-RU" sz="2000" dirty="0">
              <a:solidFill>
                <a:schemeClr val="bg1"/>
              </a:solidFill>
            </a:endParaRPr>
          </a:p>
        </p:txBody>
      </p:sp>
    </p:spTree>
    <p:extLst>
      <p:ext uri="{BB962C8B-B14F-4D97-AF65-F5344CB8AC3E}">
        <p14:creationId xmlns:p14="http://schemas.microsoft.com/office/powerpoint/2010/main" val="2860821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smtClean="0"/>
              <a:t>Reading Comprehension</a:t>
            </a:r>
            <a:endParaRPr lang="ru-RU" sz="4400"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209705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411956"/>
          </a:xfrm>
        </p:spPr>
        <p:txBody>
          <a:bodyPr>
            <a:normAutofit fontScale="90000"/>
          </a:bodyPr>
          <a:lstStyle/>
          <a:p>
            <a:endParaRPr lang="ru-RU" dirty="0"/>
          </a:p>
        </p:txBody>
      </p:sp>
      <p:sp>
        <p:nvSpPr>
          <p:cNvPr id="3" name="Объект 2"/>
          <p:cNvSpPr>
            <a:spLocks noGrp="1"/>
          </p:cNvSpPr>
          <p:nvPr>
            <p:ph idx="1"/>
          </p:nvPr>
        </p:nvSpPr>
        <p:spPr>
          <a:xfrm>
            <a:off x="628650" y="842555"/>
            <a:ext cx="7886700" cy="3790168"/>
          </a:xfrm>
        </p:spPr>
        <p:txBody>
          <a:bodyPr>
            <a:noAutofit/>
          </a:bodyPr>
          <a:lstStyle/>
          <a:p>
            <a:pPr marL="0" indent="0">
              <a:buNone/>
            </a:pPr>
            <a:r>
              <a:rPr lang="en-US" sz="2000" dirty="0"/>
              <a:t>6. What was the situation with Carolyn </a:t>
            </a:r>
            <a:r>
              <a:rPr lang="en-US" sz="2000" dirty="0" err="1"/>
              <a:t>Tomkinson</a:t>
            </a:r>
            <a:r>
              <a:rPr lang="en-US" sz="2000" dirty="0"/>
              <a:t>?</a:t>
            </a:r>
          </a:p>
          <a:p>
            <a:pPr marL="0" indent="0">
              <a:buNone/>
            </a:pPr>
            <a:r>
              <a:rPr lang="en-US" sz="2000" dirty="0"/>
              <a:t>A. The building society managed to stop her card before the thieves could empty her account.</a:t>
            </a:r>
          </a:p>
          <a:p>
            <a:pPr marL="0" indent="0">
              <a:buNone/>
            </a:pPr>
            <a:r>
              <a:rPr lang="en-US" sz="2000" dirty="0"/>
              <a:t>B. The thieves had used her card too many times on the same day.</a:t>
            </a:r>
          </a:p>
          <a:p>
            <a:pPr marL="0" indent="0">
              <a:buNone/>
            </a:pPr>
            <a:r>
              <a:rPr lang="en-US" sz="2000" dirty="0"/>
              <a:t>C. Her cash card had been stolen.</a:t>
            </a:r>
          </a:p>
          <a:p>
            <a:pPr marL="0" indent="0">
              <a:buNone/>
            </a:pPr>
            <a:r>
              <a:rPr lang="en-US" sz="2000" dirty="0">
                <a:solidFill>
                  <a:srgbClr val="FF0000"/>
                </a:solidFill>
              </a:rPr>
              <a:t>D. Her card had been copied.</a:t>
            </a:r>
          </a:p>
          <a:p>
            <a:pPr marL="0" indent="0">
              <a:buNone/>
            </a:pPr>
            <a:endParaRPr lang="en-US" sz="2000" dirty="0" smtClean="0"/>
          </a:p>
          <a:p>
            <a:pPr marL="0" indent="0">
              <a:buNone/>
            </a:pPr>
            <a:r>
              <a:rPr lang="en-US" sz="2000" dirty="0">
                <a:solidFill>
                  <a:schemeClr val="bg1"/>
                </a:solidFill>
              </a:rPr>
              <a:t>Carolyn had taken £20 from a cash machine the night before. Somehow – </a:t>
            </a:r>
            <a:r>
              <a:rPr lang="en-US" sz="2000" dirty="0">
                <a:solidFill>
                  <a:srgbClr val="00B050"/>
                </a:solidFill>
              </a:rPr>
              <a:t>probably with concealed gadgetry to read her PIN and clone the card </a:t>
            </a:r>
            <a:r>
              <a:rPr lang="en-US" sz="2000" dirty="0">
                <a:solidFill>
                  <a:schemeClr val="bg1"/>
                </a:solidFill>
              </a:rPr>
              <a:t>– thieves took £570 from other machines in London, showing a typical fraud pattern in the way they tested her daily limit, then hit her again just after midnight.</a:t>
            </a:r>
            <a:endParaRPr lang="ru-RU" sz="2000" dirty="0">
              <a:solidFill>
                <a:schemeClr val="bg1"/>
              </a:solidFill>
            </a:endParaRPr>
          </a:p>
        </p:txBody>
      </p:sp>
    </p:spTree>
    <p:extLst>
      <p:ext uri="{BB962C8B-B14F-4D97-AF65-F5344CB8AC3E}">
        <p14:creationId xmlns:p14="http://schemas.microsoft.com/office/powerpoint/2010/main" val="4025675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842555"/>
            <a:ext cx="7886700" cy="3790168"/>
          </a:xfrm>
        </p:spPr>
        <p:txBody>
          <a:bodyPr>
            <a:noAutofit/>
          </a:bodyPr>
          <a:lstStyle/>
          <a:p>
            <a:pPr marL="0" indent="0">
              <a:buNone/>
            </a:pPr>
            <a:r>
              <a:rPr lang="en-US" sz="2000" dirty="0"/>
              <a:t>7. Claudia </a:t>
            </a:r>
            <a:r>
              <a:rPr lang="en-US" sz="2000" dirty="0" err="1"/>
              <a:t>Mernick's</a:t>
            </a:r>
            <a:r>
              <a:rPr lang="en-US" sz="2000" dirty="0"/>
              <a:t> experience</a:t>
            </a:r>
          </a:p>
          <a:p>
            <a:pPr marL="0" indent="0">
              <a:buNone/>
            </a:pPr>
            <a:r>
              <a:rPr lang="en-US" sz="2000" dirty="0"/>
              <a:t>A. shows that the finance company is usually to blame.</a:t>
            </a:r>
          </a:p>
          <a:p>
            <a:pPr marL="0" indent="0">
              <a:buNone/>
            </a:pPr>
            <a:r>
              <a:rPr lang="en-US" sz="2000" dirty="0">
                <a:solidFill>
                  <a:srgbClr val="FF0000"/>
                </a:solidFill>
              </a:rPr>
              <a:t>B. proves that vigilance by the credit card company is crucial when it comes to identity fraud.</a:t>
            </a:r>
          </a:p>
          <a:p>
            <a:pPr marL="0" indent="0">
              <a:buNone/>
            </a:pPr>
            <a:r>
              <a:rPr lang="en-US" sz="2000" dirty="0"/>
              <a:t>C. illustrates that no-one else but the finance company can detect when a card is being used in a fraudulent way.</a:t>
            </a:r>
          </a:p>
          <a:p>
            <a:pPr marL="0" indent="0">
              <a:buNone/>
            </a:pPr>
            <a:r>
              <a:rPr lang="en-US" sz="2000" dirty="0"/>
              <a:t>D. proves that finance companies solve identity fraud cases very quickly.</a:t>
            </a:r>
          </a:p>
          <a:p>
            <a:pPr marL="0" indent="0">
              <a:buNone/>
            </a:pPr>
            <a:endParaRPr lang="en-US" sz="2000" dirty="0" smtClean="0"/>
          </a:p>
          <a:p>
            <a:pPr marL="0" indent="0">
              <a:buNone/>
            </a:pPr>
            <a:r>
              <a:rPr lang="en-US" sz="2000" dirty="0">
                <a:solidFill>
                  <a:schemeClr val="bg1"/>
                </a:solidFill>
              </a:rPr>
              <a:t>Architectural librarian Claudia </a:t>
            </a:r>
            <a:r>
              <a:rPr lang="en-US" sz="2000" dirty="0" err="1">
                <a:solidFill>
                  <a:schemeClr val="bg1"/>
                </a:solidFill>
              </a:rPr>
              <a:t>Mernick</a:t>
            </a:r>
            <a:r>
              <a:rPr lang="en-US" sz="2000" dirty="0">
                <a:solidFill>
                  <a:schemeClr val="bg1"/>
                </a:solidFill>
              </a:rPr>
              <a:t> has been 'cloned' three times. The third attack was on her credit card. 'I'd been out buying food one lunchtime. </a:t>
            </a:r>
            <a:r>
              <a:rPr lang="en-US" sz="2000" dirty="0">
                <a:solidFill>
                  <a:srgbClr val="00B050"/>
                </a:solidFill>
              </a:rPr>
              <a:t>Almost as soon as I got home, the credit card company called me to see how I could have used my card in two places that were far from each other, at the same time. It was an obvious fraud. I was really impressed with their speed. </a:t>
            </a:r>
            <a:r>
              <a:rPr lang="en-US" sz="2000" dirty="0">
                <a:solidFill>
                  <a:schemeClr val="bg1"/>
                </a:solidFill>
              </a:rPr>
              <a:t>My credit card was cancelled and it took a week or so before I had a new one. </a:t>
            </a:r>
            <a:endParaRPr lang="ru-RU" sz="2000" dirty="0">
              <a:solidFill>
                <a:schemeClr val="bg1"/>
              </a:solidFill>
            </a:endParaRPr>
          </a:p>
        </p:txBody>
      </p:sp>
    </p:spTree>
    <p:extLst>
      <p:ext uri="{BB962C8B-B14F-4D97-AF65-F5344CB8AC3E}">
        <p14:creationId xmlns:p14="http://schemas.microsoft.com/office/powerpoint/2010/main" val="3937164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225" y="103910"/>
            <a:ext cx="7707600" cy="207818"/>
          </a:xfrm>
        </p:spPr>
        <p:txBody>
          <a:bodyPr/>
          <a:lstStyle/>
          <a:p>
            <a:r>
              <a:rPr lang="en-US" sz="2000" b="1" u="sng" dirty="0">
                <a:solidFill>
                  <a:srgbClr val="1116A8"/>
                </a:solidFill>
              </a:rPr>
              <a:t>Text </a:t>
            </a:r>
            <a:r>
              <a:rPr lang="en-US" sz="2000" b="1" u="sng" dirty="0" smtClean="0">
                <a:solidFill>
                  <a:srgbClr val="1116A8"/>
                </a:solidFill>
              </a:rPr>
              <a:t>Two </a:t>
            </a:r>
            <a:r>
              <a:rPr lang="en-US" sz="2000" b="1" u="sng" dirty="0">
                <a:solidFill>
                  <a:srgbClr val="1116A8"/>
                </a:solidFill>
              </a:rPr>
              <a:t>(Questions </a:t>
            </a:r>
            <a:r>
              <a:rPr lang="en-US" sz="2000" b="1" u="sng" dirty="0" smtClean="0">
                <a:solidFill>
                  <a:srgbClr val="1116A8"/>
                </a:solidFill>
              </a:rPr>
              <a:t>8-10)</a:t>
            </a:r>
            <a:endParaRPr lang="ru-RU" sz="2000" dirty="0"/>
          </a:p>
        </p:txBody>
      </p:sp>
      <p:sp>
        <p:nvSpPr>
          <p:cNvPr id="3" name="Подзаголовок 2"/>
          <p:cNvSpPr>
            <a:spLocks noGrp="1"/>
          </p:cNvSpPr>
          <p:nvPr>
            <p:ph type="subTitle" idx="1"/>
          </p:nvPr>
        </p:nvSpPr>
        <p:spPr>
          <a:xfrm>
            <a:off x="259773" y="904009"/>
            <a:ext cx="8645236" cy="3699164"/>
          </a:xfrm>
        </p:spPr>
        <p:txBody>
          <a:bodyPr/>
          <a:lstStyle/>
          <a:p>
            <a:pPr marL="0" indent="0" algn="just">
              <a:spcAft>
                <a:spcPts val="600"/>
              </a:spcAft>
            </a:pPr>
            <a:r>
              <a:rPr lang="en-US" sz="1900" dirty="0"/>
              <a:t>We lived with our grandmother and uncle in the rear of the Store, which she had owned some twenty-five years.</a:t>
            </a:r>
          </a:p>
          <a:p>
            <a:pPr marL="0" indent="0" algn="just">
              <a:spcAft>
                <a:spcPts val="600"/>
              </a:spcAft>
            </a:pPr>
            <a:r>
              <a:rPr lang="en-US" sz="1900" dirty="0"/>
              <a:t>Early in the century, Momma (we soon stopped calling her Grandmother) sold lunches to the woodworkers and the farm workers. Her crisp meat pies and cool lemonade, when joined to her miraculous ability to be in two places at the same time, assured her business success. The formal name of the Store was the Wm. Johnson General Merchandise Store. Customers could find food staples, a good variety of colored thread, mash for hogs, corn for chickens, and flower seeds. Anything not visible had only to be ordered.</a:t>
            </a:r>
          </a:p>
          <a:p>
            <a:pPr marL="0" indent="0" algn="just">
              <a:spcAft>
                <a:spcPts val="600"/>
              </a:spcAft>
            </a:pPr>
            <a:r>
              <a:rPr lang="en-US" sz="1900" dirty="0"/>
              <a:t>In the tender mornings the Store was full of laughing, joking, boasting and bragging. One man was going to pick two hundred pounds of cotton, and another three hundred. The sound of the empty cotton sacks dragging over the floor and the murmurs of waking people were sliced by the cash register as we rang up the five-cent sales</a:t>
            </a:r>
            <a:r>
              <a:rPr lang="en-US" sz="1900" dirty="0" smtClean="0"/>
              <a:t>.</a:t>
            </a:r>
            <a:endParaRPr lang="en-US" sz="1900" dirty="0"/>
          </a:p>
        </p:txBody>
      </p:sp>
    </p:spTree>
    <p:extLst>
      <p:ext uri="{BB962C8B-B14F-4D97-AF65-F5344CB8AC3E}">
        <p14:creationId xmlns:p14="http://schemas.microsoft.com/office/powerpoint/2010/main" val="1935933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225" y="103910"/>
            <a:ext cx="7707600" cy="207818"/>
          </a:xfrm>
        </p:spPr>
        <p:txBody>
          <a:bodyPr/>
          <a:lstStyle/>
          <a:p>
            <a:r>
              <a:rPr lang="en-US" sz="2000" b="1" u="sng" dirty="0">
                <a:solidFill>
                  <a:srgbClr val="1116A8"/>
                </a:solidFill>
              </a:rPr>
              <a:t>Text </a:t>
            </a:r>
            <a:r>
              <a:rPr lang="en-US" sz="2000" b="1" u="sng" dirty="0" smtClean="0">
                <a:solidFill>
                  <a:srgbClr val="1116A8"/>
                </a:solidFill>
              </a:rPr>
              <a:t>Two </a:t>
            </a:r>
            <a:r>
              <a:rPr lang="en-US" sz="2000" b="1" u="sng" dirty="0">
                <a:solidFill>
                  <a:srgbClr val="1116A8"/>
                </a:solidFill>
              </a:rPr>
              <a:t>(Questions </a:t>
            </a:r>
            <a:r>
              <a:rPr lang="en-US" sz="2000" b="1" u="sng" dirty="0" smtClean="0">
                <a:solidFill>
                  <a:srgbClr val="1116A8"/>
                </a:solidFill>
              </a:rPr>
              <a:t>8-10)</a:t>
            </a:r>
            <a:endParaRPr lang="ru-RU" sz="2000" dirty="0"/>
          </a:p>
        </p:txBody>
      </p:sp>
      <p:sp>
        <p:nvSpPr>
          <p:cNvPr id="3" name="Подзаголовок 2"/>
          <p:cNvSpPr>
            <a:spLocks noGrp="1"/>
          </p:cNvSpPr>
          <p:nvPr>
            <p:ph type="subTitle" idx="1"/>
          </p:nvPr>
        </p:nvSpPr>
        <p:spPr>
          <a:xfrm>
            <a:off x="259773" y="904009"/>
            <a:ext cx="8645236" cy="3699164"/>
          </a:xfrm>
        </p:spPr>
        <p:txBody>
          <a:bodyPr/>
          <a:lstStyle/>
          <a:p>
            <a:pPr marL="0" indent="0" algn="just">
              <a:spcAft>
                <a:spcPts val="600"/>
              </a:spcAft>
            </a:pPr>
            <a:r>
              <a:rPr lang="en-US" sz="1900" dirty="0"/>
              <a:t>If the morning sounds and smells were touched with the supernatural, the late afternoon had all the features of the normal Arkansas life. In the dying sunlight the people dragged, rather than their empty cotton sacks. Brought back to the Store, the black cotton-pickers would step out of the backs of trucks and fold down, dirt-disappointed, to the ground. No matter how much they had picked it wasn't enough.</a:t>
            </a:r>
          </a:p>
          <a:p>
            <a:pPr marL="0" indent="0" algn="just">
              <a:spcAft>
                <a:spcPts val="600"/>
              </a:spcAft>
            </a:pPr>
            <a:r>
              <a:rPr lang="en-US" sz="1900" dirty="0"/>
              <a:t>The sounds of the new morning had been replaced with grumbles about cheating houses, weighted scales, skimpy cotton and dusty rows. In later years I was to confront the stereotyped picture of gay song-singing cotton pickers with such inordinate rage that I was told even by fellow Blacks that my paranoia was embarrassing. But I had seen the fingers cut by the mean little cotton bolls, and I had witnessed the backs and shoulders and arms and legs resisting any further demands.</a:t>
            </a:r>
          </a:p>
          <a:p>
            <a:pPr marL="0" indent="0" algn="just">
              <a:spcAft>
                <a:spcPts val="600"/>
              </a:spcAft>
            </a:pPr>
            <a:r>
              <a:rPr lang="en-US" sz="1900" dirty="0"/>
              <a:t>In cotton-picking time the late afternoons revealed the harshness of Black Southern life, which in the early morning had been softened by nature's blessing of grogginess, forgetfulness and the soft lamplight. </a:t>
            </a:r>
          </a:p>
        </p:txBody>
      </p:sp>
    </p:spTree>
    <p:extLst>
      <p:ext uri="{BB962C8B-B14F-4D97-AF65-F5344CB8AC3E}">
        <p14:creationId xmlns:p14="http://schemas.microsoft.com/office/powerpoint/2010/main" val="481190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427" y="550718"/>
            <a:ext cx="8790709" cy="4018157"/>
          </a:xfrm>
        </p:spPr>
        <p:txBody>
          <a:bodyPr/>
          <a:lstStyle/>
          <a:p>
            <a:pPr marL="139700" indent="0">
              <a:buNone/>
            </a:pPr>
            <a:r>
              <a:rPr lang="en-US" sz="1800" dirty="0" smtClean="0"/>
              <a:t>8.</a:t>
            </a:r>
            <a:r>
              <a:rPr lang="en-US" dirty="0" smtClean="0"/>
              <a:t> </a:t>
            </a:r>
            <a:r>
              <a:rPr lang="en-US" sz="1800" dirty="0" smtClean="0"/>
              <a:t>Based </a:t>
            </a:r>
            <a:r>
              <a:rPr lang="en-US" sz="1800" dirty="0"/>
              <a:t>on the passage, which of these words best describes the author’s grandmother?</a:t>
            </a:r>
          </a:p>
          <a:p>
            <a:pPr marL="139700" indent="0">
              <a:buNone/>
            </a:pPr>
            <a:r>
              <a:rPr lang="en-US" sz="1800" dirty="0" smtClean="0"/>
              <a:t>A. Kind</a:t>
            </a:r>
            <a:r>
              <a:rPr lang="en-US" sz="1800" dirty="0"/>
              <a:t>.</a:t>
            </a:r>
          </a:p>
          <a:p>
            <a:pPr marL="139700" indent="0">
              <a:buNone/>
            </a:pPr>
            <a:r>
              <a:rPr lang="en-US" sz="1800" dirty="0" smtClean="0"/>
              <a:t>B. Humble</a:t>
            </a:r>
            <a:r>
              <a:rPr lang="en-US" sz="1800" dirty="0"/>
              <a:t>.</a:t>
            </a:r>
          </a:p>
          <a:p>
            <a:pPr marL="139700" indent="0">
              <a:buNone/>
            </a:pPr>
            <a:r>
              <a:rPr lang="en-US" sz="1800" dirty="0" smtClean="0"/>
              <a:t>C. Business-savvy</a:t>
            </a:r>
            <a:r>
              <a:rPr lang="en-US" sz="1800" dirty="0"/>
              <a:t>.</a:t>
            </a:r>
          </a:p>
          <a:p>
            <a:pPr marL="139700" indent="0">
              <a:buNone/>
            </a:pPr>
            <a:r>
              <a:rPr lang="en-US" sz="1800" dirty="0" smtClean="0"/>
              <a:t>D. Demanding</a:t>
            </a:r>
            <a:r>
              <a:rPr lang="en-US" sz="1800" dirty="0"/>
              <a:t>.</a:t>
            </a:r>
          </a:p>
          <a:p>
            <a:pPr marL="139700" indent="0">
              <a:buNone/>
            </a:pPr>
            <a:endParaRPr lang="en-US" sz="800" dirty="0"/>
          </a:p>
          <a:p>
            <a:pPr marL="139700" indent="0">
              <a:buNone/>
            </a:pPr>
            <a:r>
              <a:rPr lang="en-US" sz="1800" dirty="0" smtClean="0"/>
              <a:t>9</a:t>
            </a:r>
            <a:r>
              <a:rPr lang="en-US" sz="1800" dirty="0"/>
              <a:t>.  How does the author feel about stereotypical depictions in media of happy singing African-American cotton-pickers?</a:t>
            </a:r>
          </a:p>
          <a:p>
            <a:pPr marL="139700" indent="0">
              <a:buNone/>
            </a:pPr>
            <a:r>
              <a:rPr lang="en-US" sz="1800" dirty="0" smtClean="0"/>
              <a:t>A. Angry</a:t>
            </a:r>
            <a:r>
              <a:rPr lang="en-US" sz="1800" dirty="0"/>
              <a:t>.</a:t>
            </a:r>
          </a:p>
          <a:p>
            <a:pPr marL="139700" indent="0">
              <a:buNone/>
            </a:pPr>
            <a:r>
              <a:rPr lang="en-US" sz="1800" dirty="0" smtClean="0"/>
              <a:t>B. Unmoved</a:t>
            </a:r>
            <a:r>
              <a:rPr lang="en-US" sz="1800" dirty="0"/>
              <a:t>.</a:t>
            </a:r>
          </a:p>
          <a:p>
            <a:pPr marL="139700" indent="0">
              <a:buNone/>
            </a:pPr>
            <a:r>
              <a:rPr lang="en-US" sz="1800" dirty="0" smtClean="0"/>
              <a:t>C. Agreeable</a:t>
            </a:r>
            <a:r>
              <a:rPr lang="en-US" sz="1800" dirty="0"/>
              <a:t>.</a:t>
            </a:r>
          </a:p>
          <a:p>
            <a:pPr marL="139700" indent="0">
              <a:buNone/>
            </a:pPr>
            <a:r>
              <a:rPr lang="en-US" sz="1800" dirty="0" smtClean="0"/>
              <a:t>D. Apathetic</a:t>
            </a:r>
            <a:r>
              <a:rPr lang="en-US" sz="1800" dirty="0"/>
              <a:t>.</a:t>
            </a:r>
          </a:p>
          <a:p>
            <a:pPr marL="139700" indent="0">
              <a:buNone/>
            </a:pPr>
            <a:endParaRPr lang="en-US" sz="800" dirty="0"/>
          </a:p>
          <a:p>
            <a:pPr marL="139700" indent="0">
              <a:buNone/>
            </a:pPr>
            <a:r>
              <a:rPr lang="en-US" sz="1800" dirty="0" smtClean="0"/>
              <a:t>10</a:t>
            </a:r>
            <a:r>
              <a:rPr lang="en-US" sz="1800" dirty="0"/>
              <a:t>. Over the course of the text, the main focus switches from</a:t>
            </a:r>
          </a:p>
          <a:p>
            <a:pPr marL="139700" indent="0">
              <a:buNone/>
            </a:pPr>
            <a:r>
              <a:rPr lang="en-US" sz="1800" dirty="0" smtClean="0"/>
              <a:t>A. early </a:t>
            </a:r>
            <a:r>
              <a:rPr lang="en-US" sz="1800" dirty="0"/>
              <a:t>morning to late afternoon.</a:t>
            </a:r>
          </a:p>
          <a:p>
            <a:pPr marL="139700" indent="0">
              <a:buNone/>
            </a:pPr>
            <a:r>
              <a:rPr lang="en-US" sz="1800" dirty="0" smtClean="0"/>
              <a:t>B. describing </a:t>
            </a:r>
            <a:r>
              <a:rPr lang="en-US" sz="1800" dirty="0"/>
              <a:t>the store to describing the experience of Black Southerners.</a:t>
            </a:r>
          </a:p>
          <a:p>
            <a:pPr marL="139700" indent="0">
              <a:buNone/>
            </a:pPr>
            <a:r>
              <a:rPr lang="en-US" sz="1800" dirty="0" smtClean="0"/>
              <a:t>C. things </a:t>
            </a:r>
            <a:r>
              <a:rPr lang="en-US" sz="1800" dirty="0"/>
              <a:t>in the store to people in the store.</a:t>
            </a:r>
          </a:p>
          <a:p>
            <a:pPr marL="139700" indent="0">
              <a:buNone/>
            </a:pPr>
            <a:r>
              <a:rPr lang="en-US" sz="1800" dirty="0" smtClean="0"/>
              <a:t>D. the </a:t>
            </a:r>
            <a:r>
              <a:rPr lang="en-US" sz="1800" dirty="0"/>
              <a:t>author’s grandmother to the grandmother’s store</a:t>
            </a:r>
            <a:r>
              <a:rPr lang="en-US" sz="1800" dirty="0" smtClean="0"/>
              <a:t>.</a:t>
            </a:r>
            <a:endParaRPr lang="en-US" sz="1800" dirty="0"/>
          </a:p>
        </p:txBody>
      </p:sp>
    </p:spTree>
    <p:extLst>
      <p:ext uri="{BB962C8B-B14F-4D97-AF65-F5344CB8AC3E}">
        <p14:creationId xmlns:p14="http://schemas.microsoft.com/office/powerpoint/2010/main" val="1959242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273844"/>
            <a:ext cx="7829550" cy="141792"/>
          </a:xfrm>
        </p:spPr>
        <p:txBody>
          <a:bodyPr>
            <a:normAutofit fontScale="90000"/>
          </a:bodyPr>
          <a:lstStyle/>
          <a:p>
            <a:endParaRPr lang="ru-RU" dirty="0"/>
          </a:p>
        </p:txBody>
      </p:sp>
      <p:sp>
        <p:nvSpPr>
          <p:cNvPr id="3" name="Объект 2"/>
          <p:cNvSpPr>
            <a:spLocks noGrp="1"/>
          </p:cNvSpPr>
          <p:nvPr>
            <p:ph idx="1"/>
          </p:nvPr>
        </p:nvSpPr>
        <p:spPr>
          <a:xfrm>
            <a:off x="628650" y="842555"/>
            <a:ext cx="7886700" cy="3790168"/>
          </a:xfrm>
        </p:spPr>
        <p:txBody>
          <a:bodyPr>
            <a:noAutofit/>
          </a:bodyPr>
          <a:lstStyle/>
          <a:p>
            <a:pPr marL="0" indent="0">
              <a:buNone/>
            </a:pPr>
            <a:r>
              <a:rPr lang="en-US" sz="2000" dirty="0"/>
              <a:t>8. Based on the passage, which of these words best describes the author’s grandmother?</a:t>
            </a:r>
          </a:p>
          <a:p>
            <a:pPr marL="0" indent="0">
              <a:buNone/>
            </a:pPr>
            <a:r>
              <a:rPr lang="en-US" sz="2000" dirty="0">
                <a:solidFill>
                  <a:schemeClr val="bg1"/>
                </a:solidFill>
              </a:rPr>
              <a:t>A. Kind.</a:t>
            </a:r>
          </a:p>
          <a:p>
            <a:pPr marL="0" indent="0">
              <a:buNone/>
            </a:pPr>
            <a:r>
              <a:rPr lang="en-US" sz="2000" dirty="0"/>
              <a:t>B. Humble.</a:t>
            </a:r>
          </a:p>
          <a:p>
            <a:pPr marL="0" indent="0">
              <a:buNone/>
            </a:pPr>
            <a:r>
              <a:rPr lang="en-US" sz="2000" dirty="0">
                <a:solidFill>
                  <a:srgbClr val="FF0000"/>
                </a:solidFill>
              </a:rPr>
              <a:t>C. Business-savvy.</a:t>
            </a:r>
          </a:p>
          <a:p>
            <a:pPr marL="0" indent="0">
              <a:buNone/>
            </a:pPr>
            <a:r>
              <a:rPr lang="en-US" sz="2000" dirty="0"/>
              <a:t>D. Demanding.</a:t>
            </a:r>
          </a:p>
          <a:p>
            <a:pPr marL="0" indent="0">
              <a:buNone/>
            </a:pPr>
            <a:endParaRPr lang="en-US" sz="2000" dirty="0" smtClean="0"/>
          </a:p>
          <a:p>
            <a:pPr marL="0" indent="0">
              <a:buNone/>
            </a:pPr>
            <a:r>
              <a:rPr lang="en-US" sz="2000" dirty="0">
                <a:solidFill>
                  <a:schemeClr val="bg1"/>
                </a:solidFill>
              </a:rPr>
              <a:t>Early in the century, Momma (we soon stopped calling her Grandmother) sold lunches to the woodworkers and the farm workers. </a:t>
            </a:r>
            <a:r>
              <a:rPr lang="en-US" sz="2000" dirty="0">
                <a:solidFill>
                  <a:srgbClr val="00B050"/>
                </a:solidFill>
              </a:rPr>
              <a:t>Her crisp meat pies and cool lemonade, when joined to her miraculous ability to be in two places at the same time, assured her business success. </a:t>
            </a:r>
            <a:endParaRPr lang="ru-RU" sz="2000" dirty="0">
              <a:solidFill>
                <a:srgbClr val="00B050"/>
              </a:solidFill>
            </a:endParaRPr>
          </a:p>
        </p:txBody>
      </p:sp>
    </p:spTree>
    <p:extLst>
      <p:ext uri="{BB962C8B-B14F-4D97-AF65-F5344CB8AC3E}">
        <p14:creationId xmlns:p14="http://schemas.microsoft.com/office/powerpoint/2010/main" val="3212489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273844"/>
            <a:ext cx="7829550" cy="141792"/>
          </a:xfrm>
        </p:spPr>
        <p:txBody>
          <a:bodyPr>
            <a:normAutofit fontScale="90000"/>
          </a:bodyPr>
          <a:lstStyle/>
          <a:p>
            <a:endParaRPr lang="ru-RU" dirty="0"/>
          </a:p>
        </p:txBody>
      </p:sp>
      <p:sp>
        <p:nvSpPr>
          <p:cNvPr id="3" name="Объект 2"/>
          <p:cNvSpPr>
            <a:spLocks noGrp="1"/>
          </p:cNvSpPr>
          <p:nvPr>
            <p:ph idx="1"/>
          </p:nvPr>
        </p:nvSpPr>
        <p:spPr>
          <a:xfrm>
            <a:off x="628650" y="842555"/>
            <a:ext cx="7886700" cy="3790168"/>
          </a:xfrm>
        </p:spPr>
        <p:txBody>
          <a:bodyPr>
            <a:noAutofit/>
          </a:bodyPr>
          <a:lstStyle/>
          <a:p>
            <a:pPr marL="0" indent="0">
              <a:buNone/>
            </a:pPr>
            <a:r>
              <a:rPr lang="en-US" sz="2000" dirty="0"/>
              <a:t>9.  How does the author feel about stereotypical depictions in media of happy singing African-American cotton-pickers?</a:t>
            </a:r>
          </a:p>
          <a:p>
            <a:pPr marL="0" indent="0">
              <a:buNone/>
            </a:pPr>
            <a:r>
              <a:rPr lang="en-US" sz="2000" dirty="0">
                <a:solidFill>
                  <a:srgbClr val="FF0000"/>
                </a:solidFill>
              </a:rPr>
              <a:t>A. Angry.</a:t>
            </a:r>
          </a:p>
          <a:p>
            <a:pPr marL="0" indent="0">
              <a:buNone/>
            </a:pPr>
            <a:r>
              <a:rPr lang="en-US" sz="2000" dirty="0"/>
              <a:t>B. Unmoved.</a:t>
            </a:r>
          </a:p>
          <a:p>
            <a:pPr marL="0" indent="0">
              <a:buNone/>
            </a:pPr>
            <a:r>
              <a:rPr lang="en-US" sz="2000" dirty="0"/>
              <a:t>C. Agreeable.</a:t>
            </a:r>
          </a:p>
          <a:p>
            <a:pPr marL="0" indent="0">
              <a:buNone/>
            </a:pPr>
            <a:r>
              <a:rPr lang="en-US" sz="2000" dirty="0"/>
              <a:t>D. Apathetic.</a:t>
            </a:r>
          </a:p>
          <a:p>
            <a:pPr marL="0" indent="0">
              <a:buNone/>
            </a:pPr>
            <a:endParaRPr lang="en-US" sz="2000" dirty="0" smtClean="0"/>
          </a:p>
          <a:p>
            <a:pPr marL="0" indent="0">
              <a:buNone/>
            </a:pPr>
            <a:r>
              <a:rPr lang="en-US" sz="2000" dirty="0">
                <a:solidFill>
                  <a:schemeClr val="bg1"/>
                </a:solidFill>
              </a:rPr>
              <a:t>The sounds of the new morning had been replaced with grumbles about cheating houses, weighted scales, skimpy cotton and dusty rows. </a:t>
            </a:r>
            <a:r>
              <a:rPr lang="en-US" sz="2000" dirty="0">
                <a:solidFill>
                  <a:srgbClr val="00B050"/>
                </a:solidFill>
              </a:rPr>
              <a:t>In later years I was to confront the stereotyped picture of gay song-singing cotton pickers with such inordinate rage that I was told even by fellow Blacks that my paranoia was embarrassing. </a:t>
            </a:r>
            <a:r>
              <a:rPr lang="en-US" sz="2000" dirty="0">
                <a:solidFill>
                  <a:schemeClr val="bg1"/>
                </a:solidFill>
              </a:rPr>
              <a:t>But I had seen the fingers cut by the mean little cotton bolls, and I had witnessed the backs and shoulders and arms and legs resisting any further demands.</a:t>
            </a:r>
            <a:endParaRPr lang="ru-RU" sz="2000" dirty="0">
              <a:solidFill>
                <a:srgbClr val="FF0000"/>
              </a:solidFill>
            </a:endParaRPr>
          </a:p>
        </p:txBody>
      </p:sp>
    </p:spTree>
    <p:extLst>
      <p:ext uri="{BB962C8B-B14F-4D97-AF65-F5344CB8AC3E}">
        <p14:creationId xmlns:p14="http://schemas.microsoft.com/office/powerpoint/2010/main" val="1007549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273844"/>
            <a:ext cx="7829550" cy="141792"/>
          </a:xfrm>
        </p:spPr>
        <p:txBody>
          <a:bodyPr>
            <a:normAutofit fontScale="90000"/>
          </a:bodyPr>
          <a:lstStyle/>
          <a:p>
            <a:endParaRPr lang="ru-RU" dirty="0"/>
          </a:p>
        </p:txBody>
      </p:sp>
      <p:sp>
        <p:nvSpPr>
          <p:cNvPr id="3" name="Объект 2"/>
          <p:cNvSpPr>
            <a:spLocks noGrp="1"/>
          </p:cNvSpPr>
          <p:nvPr>
            <p:ph idx="1"/>
          </p:nvPr>
        </p:nvSpPr>
        <p:spPr>
          <a:xfrm>
            <a:off x="628649" y="842555"/>
            <a:ext cx="8141277" cy="2524100"/>
          </a:xfrm>
        </p:spPr>
        <p:txBody>
          <a:bodyPr>
            <a:noAutofit/>
          </a:bodyPr>
          <a:lstStyle/>
          <a:p>
            <a:pPr marL="0" indent="0">
              <a:buNone/>
            </a:pPr>
            <a:r>
              <a:rPr lang="en-US" sz="2000" dirty="0" smtClean="0"/>
              <a:t>10</a:t>
            </a:r>
            <a:r>
              <a:rPr lang="en-US" sz="2000" dirty="0"/>
              <a:t>. Over the course of the text, the main focus switches from</a:t>
            </a:r>
          </a:p>
          <a:p>
            <a:pPr marL="0" indent="0">
              <a:buNone/>
            </a:pPr>
            <a:r>
              <a:rPr lang="en-US" sz="2000" dirty="0"/>
              <a:t>A. early morning to late afternoon.</a:t>
            </a:r>
          </a:p>
          <a:p>
            <a:pPr marL="0" indent="0">
              <a:buNone/>
            </a:pPr>
            <a:r>
              <a:rPr lang="en-US" sz="2000" dirty="0">
                <a:solidFill>
                  <a:srgbClr val="FF0000"/>
                </a:solidFill>
              </a:rPr>
              <a:t>B. describing the store to describing the experience of Black Southerners.</a:t>
            </a:r>
          </a:p>
          <a:p>
            <a:pPr marL="0" indent="0">
              <a:buNone/>
            </a:pPr>
            <a:r>
              <a:rPr lang="en-US" sz="2000" dirty="0"/>
              <a:t>C. things in the store to people in the store.</a:t>
            </a:r>
          </a:p>
          <a:p>
            <a:pPr marL="0" indent="0">
              <a:buNone/>
            </a:pPr>
            <a:r>
              <a:rPr lang="en-US" sz="2000" dirty="0"/>
              <a:t>D. the author’s grandmother to the grandmother’s store.</a:t>
            </a:r>
          </a:p>
          <a:p>
            <a:pPr marL="0" indent="0">
              <a:buNone/>
            </a:pPr>
            <a:endParaRPr lang="en-US" sz="2000" dirty="0" smtClean="0"/>
          </a:p>
        </p:txBody>
      </p:sp>
    </p:spTree>
    <p:extLst>
      <p:ext uri="{BB962C8B-B14F-4D97-AF65-F5344CB8AC3E}">
        <p14:creationId xmlns:p14="http://schemas.microsoft.com/office/powerpoint/2010/main" val="2059716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smtClean="0"/>
              <a:t>Listening Comprehension</a:t>
            </a:r>
            <a:endParaRPr lang="ru-RU" sz="4400"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3364640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026" y="445025"/>
            <a:ext cx="8406273" cy="313511"/>
          </a:xfrm>
        </p:spPr>
        <p:txBody>
          <a:bodyPr/>
          <a:lstStyle/>
          <a:p>
            <a:pPr algn="ctr"/>
            <a:r>
              <a:rPr lang="en-US" dirty="0" smtClean="0"/>
              <a:t>Listening Comprehension</a:t>
            </a:r>
            <a:endParaRPr lang="ru-RU" dirty="0"/>
          </a:p>
        </p:txBody>
      </p:sp>
      <p:sp>
        <p:nvSpPr>
          <p:cNvPr id="3" name="Объект 2"/>
          <p:cNvSpPr>
            <a:spLocks noGrp="1"/>
          </p:cNvSpPr>
          <p:nvPr>
            <p:ph idx="1"/>
          </p:nvPr>
        </p:nvSpPr>
        <p:spPr/>
        <p:txBody>
          <a:bodyPr/>
          <a:lstStyle/>
          <a:p>
            <a:pPr marL="139700" indent="0">
              <a:buNone/>
            </a:pPr>
            <a:r>
              <a:rPr lang="en-US" sz="2000" dirty="0"/>
              <a:t>In this section you will hear the text twice. After the first reading of the text you are to read 10 statements, decide, which of them are true and which are false  and mark the corresponding answer (T or F) on your answer sheet next to the number of the sentence (1-10). After the second reading of the text you are to read 10 multiple-choice statements or questions (11-20), decide, which of the answers (A, B, C or D) best corresponds to what you have heard and mark the answer on your answer sheet.</a:t>
            </a:r>
          </a:p>
          <a:p>
            <a:endParaRPr lang="ru-RU" dirty="0"/>
          </a:p>
        </p:txBody>
      </p:sp>
    </p:spTree>
    <p:extLst>
      <p:ext uri="{BB962C8B-B14F-4D97-AF65-F5344CB8AC3E}">
        <p14:creationId xmlns:p14="http://schemas.microsoft.com/office/powerpoint/2010/main" val="3767710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32"/>
          <p:cNvSpPr txBox="1">
            <a:spLocks noGrp="1"/>
          </p:cNvSpPr>
          <p:nvPr>
            <p:ph type="subTitle" idx="8"/>
          </p:nvPr>
        </p:nvSpPr>
        <p:spPr>
          <a:xfrm>
            <a:off x="1536492" y="1319134"/>
            <a:ext cx="3117951" cy="1758167"/>
          </a:xfrm>
          <a:prstGeom prst="rect">
            <a:avLst/>
          </a:prstGeom>
        </p:spPr>
        <p:txBody>
          <a:bodyPr spcFirstLastPara="1" wrap="square" lIns="91425" tIns="91425" rIns="91425" bIns="91425" anchor="ctr" anchorCtr="0">
            <a:noAutofit/>
          </a:bodyPr>
          <a:lstStyle/>
          <a:p>
            <a:pPr marL="0" lvl="0" indent="0"/>
            <a:r>
              <a:rPr lang="en-US" sz="2000" dirty="0"/>
              <a:t>In this section you are going to read a few short passages. Each passage is followed by a set of multiple-choice questions. </a:t>
            </a:r>
          </a:p>
        </p:txBody>
      </p:sp>
      <p:sp>
        <p:nvSpPr>
          <p:cNvPr id="1936" name="Google Shape;1936;p32"/>
          <p:cNvSpPr txBox="1">
            <a:spLocks noGrp="1"/>
          </p:cNvSpPr>
          <p:nvPr>
            <p:ph type="subTitle" idx="1"/>
          </p:nvPr>
        </p:nvSpPr>
        <p:spPr>
          <a:xfrm>
            <a:off x="5868648" y="1953491"/>
            <a:ext cx="2555823" cy="1123809"/>
          </a:xfrm>
          <a:prstGeom prst="rect">
            <a:avLst/>
          </a:prstGeom>
        </p:spPr>
        <p:txBody>
          <a:bodyPr spcFirstLastPara="1" wrap="square" lIns="91425" tIns="91425" rIns="91425" bIns="91425" anchor="ctr" anchorCtr="0">
            <a:noAutofit/>
          </a:bodyPr>
          <a:lstStyle/>
          <a:p>
            <a:pPr marL="0" lvl="0" indent="0"/>
            <a:r>
              <a:rPr lang="en-US" sz="2000" dirty="0"/>
              <a:t>You may need to infer meaning (use clues to understand things that aren’t actually said).</a:t>
            </a:r>
          </a:p>
        </p:txBody>
      </p:sp>
      <p:sp>
        <p:nvSpPr>
          <p:cNvPr id="1938" name="Google Shape;1938;p32"/>
          <p:cNvSpPr txBox="1">
            <a:spLocks noGrp="1"/>
          </p:cNvSpPr>
          <p:nvPr>
            <p:ph type="title" idx="3"/>
          </p:nvPr>
        </p:nvSpPr>
        <p:spPr>
          <a:xfrm>
            <a:off x="718125" y="531600"/>
            <a:ext cx="6132948" cy="47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Reading Comprehension</a:t>
            </a:r>
            <a:endParaRPr dirty="0"/>
          </a:p>
        </p:txBody>
      </p:sp>
      <p:sp>
        <p:nvSpPr>
          <p:cNvPr id="1940" name="Google Shape;1940;p32"/>
          <p:cNvSpPr txBox="1">
            <a:spLocks noGrp="1"/>
          </p:cNvSpPr>
          <p:nvPr>
            <p:ph type="subTitle" idx="5"/>
          </p:nvPr>
        </p:nvSpPr>
        <p:spPr>
          <a:xfrm>
            <a:off x="1633928" y="3519055"/>
            <a:ext cx="3020515" cy="1089483"/>
          </a:xfrm>
          <a:prstGeom prst="rect">
            <a:avLst/>
          </a:prstGeom>
        </p:spPr>
        <p:txBody>
          <a:bodyPr spcFirstLastPara="1" wrap="square" lIns="91425" tIns="91425" rIns="91425" bIns="91425" anchor="ctr" anchorCtr="0">
            <a:noAutofit/>
          </a:bodyPr>
          <a:lstStyle/>
          <a:p>
            <a:pPr marL="0" lvl="0" indent="0"/>
            <a:r>
              <a:rPr lang="en-US" sz="2000" dirty="0"/>
              <a:t>Questions may test your ability to understand overall meaning, main ideas or details, as well as attitudes and opinions.</a:t>
            </a:r>
          </a:p>
        </p:txBody>
      </p:sp>
      <p:grpSp>
        <p:nvGrpSpPr>
          <p:cNvPr id="1944" name="Google Shape;1944;p32"/>
          <p:cNvGrpSpPr/>
          <p:nvPr/>
        </p:nvGrpSpPr>
        <p:grpSpPr>
          <a:xfrm rot="-5400000">
            <a:off x="817263" y="1449525"/>
            <a:ext cx="211721" cy="410001"/>
            <a:chOff x="3089613" y="3499975"/>
            <a:chExt cx="211721" cy="410001"/>
          </a:xfrm>
        </p:grpSpPr>
        <p:sp>
          <p:nvSpPr>
            <p:cNvPr id="1945" name="Google Shape;1945;p32"/>
            <p:cNvSpPr/>
            <p:nvPr/>
          </p:nvSpPr>
          <p:spPr>
            <a:xfrm rot="-2700000">
              <a:off x="3120918" y="3729559"/>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rot="-2700000">
              <a:off x="3120963" y="3630244"/>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rot="-2700000">
              <a:off x="3120567" y="3530929"/>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32"/>
          <p:cNvGrpSpPr/>
          <p:nvPr/>
        </p:nvGrpSpPr>
        <p:grpSpPr>
          <a:xfrm>
            <a:off x="8049413" y="3754300"/>
            <a:ext cx="211721" cy="410001"/>
            <a:chOff x="5842663" y="2500350"/>
            <a:chExt cx="211721" cy="410001"/>
          </a:xfrm>
        </p:grpSpPr>
        <p:sp>
          <p:nvSpPr>
            <p:cNvPr id="1949" name="Google Shape;1949;p32"/>
            <p:cNvSpPr/>
            <p:nvPr/>
          </p:nvSpPr>
          <p:spPr>
            <a:xfrm rot="8100000">
              <a:off x="5873617" y="2531304"/>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rot="8100000">
              <a:off x="5874067" y="2630619"/>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rot="8100000">
              <a:off x="5873968" y="2729934"/>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 name="Google Shape;1953;p32"/>
          <p:cNvSpPr txBox="1">
            <a:spLocks noGrp="1"/>
          </p:cNvSpPr>
          <p:nvPr>
            <p:ph type="subTitle" idx="14"/>
          </p:nvPr>
        </p:nvSpPr>
        <p:spPr>
          <a:xfrm>
            <a:off x="5909009" y="3365293"/>
            <a:ext cx="2635384" cy="1243258"/>
          </a:xfrm>
          <a:prstGeom prst="rect">
            <a:avLst/>
          </a:prstGeom>
        </p:spPr>
        <p:txBody>
          <a:bodyPr spcFirstLastPara="1" wrap="square" lIns="91425" tIns="91425" rIns="91425" bIns="91425" anchor="ctr" anchorCtr="0">
            <a:noAutofit/>
          </a:bodyPr>
          <a:lstStyle/>
          <a:p>
            <a:pPr marL="0" lvl="0" indent="0"/>
            <a:r>
              <a:rPr lang="en-US" sz="2000" dirty="0"/>
              <a:t>The first line can be a question or an unfinished statement.</a:t>
            </a:r>
          </a:p>
        </p:txBody>
      </p:sp>
      <p:grpSp>
        <p:nvGrpSpPr>
          <p:cNvPr id="19" name="Google Shape;7966;p69"/>
          <p:cNvGrpSpPr/>
          <p:nvPr/>
        </p:nvGrpSpPr>
        <p:grpSpPr>
          <a:xfrm>
            <a:off x="942684" y="2023427"/>
            <a:ext cx="370879" cy="337755"/>
            <a:chOff x="-40378075" y="3267450"/>
            <a:chExt cx="317425" cy="289075"/>
          </a:xfrm>
        </p:grpSpPr>
        <p:sp>
          <p:nvSpPr>
            <p:cNvPr id="20"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966;p69"/>
          <p:cNvGrpSpPr/>
          <p:nvPr/>
        </p:nvGrpSpPr>
        <p:grpSpPr>
          <a:xfrm>
            <a:off x="981413" y="3784051"/>
            <a:ext cx="370879" cy="337755"/>
            <a:chOff x="-40378075" y="3267450"/>
            <a:chExt cx="317425" cy="289075"/>
          </a:xfrm>
        </p:grpSpPr>
        <p:sp>
          <p:nvSpPr>
            <p:cNvPr id="29"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745" y="2235776"/>
            <a:ext cx="3968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918" y="3651715"/>
            <a:ext cx="3968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8" name="Google Shape;2218;p43"/>
          <p:cNvSpPr txBox="1">
            <a:spLocks noGrp="1"/>
          </p:cNvSpPr>
          <p:nvPr>
            <p:ph type="subTitle" idx="2"/>
          </p:nvPr>
        </p:nvSpPr>
        <p:spPr>
          <a:xfrm>
            <a:off x="488373" y="1392382"/>
            <a:ext cx="2534434" cy="2857500"/>
          </a:xfrm>
          <a:prstGeom prst="rect">
            <a:avLst/>
          </a:prstGeom>
        </p:spPr>
        <p:txBody>
          <a:bodyPr spcFirstLastPara="1" wrap="square" lIns="91425" tIns="91425" rIns="91425" bIns="91425" anchor="ctr" anchorCtr="0">
            <a:noAutofit/>
          </a:bodyPr>
          <a:lstStyle/>
          <a:p>
            <a:pPr marL="285750" lvl="0" indent="-285750">
              <a:buFont typeface="Arial" pitchFamily="34" charset="0"/>
              <a:buChar char="•"/>
            </a:pPr>
            <a:r>
              <a:rPr lang="en-US" sz="1800" dirty="0"/>
              <a:t>Read and listen to instructions - this </a:t>
            </a:r>
            <a:r>
              <a:rPr lang="en-US" sz="1800" dirty="0" smtClean="0"/>
              <a:t>will give you information </a:t>
            </a:r>
            <a:r>
              <a:rPr lang="en-US" sz="1800" dirty="0"/>
              <a:t>such as how </a:t>
            </a:r>
            <a:r>
              <a:rPr lang="en-US" sz="1800" dirty="0" smtClean="0"/>
              <a:t>many questions </a:t>
            </a:r>
            <a:r>
              <a:rPr lang="en-US" sz="1800" dirty="0"/>
              <a:t>you need to answer in </a:t>
            </a:r>
            <a:r>
              <a:rPr lang="en-US" sz="1800" dirty="0" smtClean="0"/>
              <a:t>this section</a:t>
            </a:r>
            <a:r>
              <a:rPr lang="en-US" sz="1800" dirty="0"/>
              <a:t>.</a:t>
            </a:r>
          </a:p>
          <a:p>
            <a:pPr marL="285750" lvl="0" indent="-285750">
              <a:buFont typeface="Arial" pitchFamily="34" charset="0"/>
              <a:buChar char="•"/>
            </a:pPr>
            <a:r>
              <a:rPr lang="en-US" sz="1800" dirty="0"/>
              <a:t>Underline key words in the </a:t>
            </a:r>
            <a:r>
              <a:rPr lang="en-US" sz="1800" dirty="0" smtClean="0"/>
              <a:t>questions – </a:t>
            </a:r>
            <a:r>
              <a:rPr lang="en-US" sz="1800" dirty="0"/>
              <a:t>usually nouns and verbs.</a:t>
            </a:r>
          </a:p>
        </p:txBody>
      </p:sp>
      <p:sp>
        <p:nvSpPr>
          <p:cNvPr id="2220" name="Google Shape;2220;p43"/>
          <p:cNvSpPr txBox="1">
            <a:spLocks noGrp="1"/>
          </p:cNvSpPr>
          <p:nvPr>
            <p:ph type="subTitle" idx="4"/>
          </p:nvPr>
        </p:nvSpPr>
        <p:spPr>
          <a:xfrm>
            <a:off x="3246474" y="1537854"/>
            <a:ext cx="3164717" cy="2899063"/>
          </a:xfrm>
          <a:prstGeom prst="rect">
            <a:avLst/>
          </a:prstGeom>
        </p:spPr>
        <p:txBody>
          <a:bodyPr spcFirstLastPara="1" wrap="square" lIns="91425" tIns="91425" rIns="91425" bIns="91425" anchor="ctr" anchorCtr="0">
            <a:noAutofit/>
          </a:bodyPr>
          <a:lstStyle/>
          <a:p>
            <a:pPr marL="0" lvl="0" indent="0"/>
            <a:endParaRPr lang="en-US" dirty="0" smtClean="0"/>
          </a:p>
          <a:p>
            <a:pPr marL="285750" lvl="0" indent="-285750">
              <a:buFont typeface="Arial" pitchFamily="34" charset="0"/>
              <a:buChar char="•"/>
            </a:pPr>
            <a:r>
              <a:rPr lang="en-US" sz="1800" dirty="0"/>
              <a:t>Don’t worry if you don’t </a:t>
            </a:r>
            <a:r>
              <a:rPr lang="en-US" sz="1800" dirty="0" smtClean="0"/>
              <a:t>understand everything</a:t>
            </a:r>
            <a:r>
              <a:rPr lang="en-US" sz="1800" dirty="0"/>
              <a:t>; understanding the </a:t>
            </a:r>
            <a:r>
              <a:rPr lang="en-US" sz="1800" dirty="0" smtClean="0"/>
              <a:t>main idea </a:t>
            </a:r>
            <a:r>
              <a:rPr lang="en-US" sz="1800" dirty="0"/>
              <a:t>is usually enough.</a:t>
            </a:r>
          </a:p>
          <a:p>
            <a:pPr marL="285750" lvl="0" indent="-285750">
              <a:buFont typeface="Arial" pitchFamily="34" charset="0"/>
              <a:buChar char="•"/>
            </a:pPr>
            <a:r>
              <a:rPr lang="en-US" sz="1800" dirty="0"/>
              <a:t>You hear the recordings twice, </a:t>
            </a:r>
            <a:r>
              <a:rPr lang="en-US" sz="1800" dirty="0" smtClean="0"/>
              <a:t>so don’t </a:t>
            </a:r>
            <a:r>
              <a:rPr lang="en-US" sz="1800" dirty="0"/>
              <a:t>worry if you miss </a:t>
            </a:r>
            <a:r>
              <a:rPr lang="en-US" sz="1800" dirty="0" smtClean="0"/>
              <a:t>the answer the first </a:t>
            </a:r>
            <a:r>
              <a:rPr lang="en-US" sz="1800" dirty="0"/>
              <a:t>time.</a:t>
            </a:r>
          </a:p>
          <a:p>
            <a:pPr marL="285750" lvl="0" indent="-285750">
              <a:buFont typeface="Arial" pitchFamily="34" charset="0"/>
              <a:buChar char="•"/>
            </a:pPr>
            <a:r>
              <a:rPr lang="en-US" sz="1800" dirty="0"/>
              <a:t>Try to listen to the whole </a:t>
            </a:r>
            <a:r>
              <a:rPr lang="en-US" sz="1800" dirty="0" smtClean="0"/>
              <a:t>recording the </a:t>
            </a:r>
            <a:r>
              <a:rPr lang="en-US" sz="1800" dirty="0"/>
              <a:t>first time to help you with </a:t>
            </a:r>
            <a:r>
              <a:rPr lang="en-US" sz="1800" dirty="0" smtClean="0"/>
              <a:t>the context</a:t>
            </a:r>
            <a:r>
              <a:rPr lang="en-US" sz="1800" dirty="0"/>
              <a:t>, then check your answers </a:t>
            </a:r>
            <a:r>
              <a:rPr lang="en-US" sz="1800" dirty="0" smtClean="0"/>
              <a:t>the second </a:t>
            </a:r>
            <a:r>
              <a:rPr lang="en-US" sz="1800" dirty="0"/>
              <a:t>time.</a:t>
            </a:r>
          </a:p>
        </p:txBody>
      </p:sp>
      <p:sp>
        <p:nvSpPr>
          <p:cNvPr id="2224" name="Google Shape;2224;p43"/>
          <p:cNvSpPr txBox="1">
            <a:spLocks noGrp="1"/>
          </p:cNvSpPr>
          <p:nvPr>
            <p:ph type="subTitle" idx="8"/>
          </p:nvPr>
        </p:nvSpPr>
        <p:spPr>
          <a:xfrm>
            <a:off x="6525491" y="623456"/>
            <a:ext cx="2483427" cy="2674220"/>
          </a:xfrm>
          <a:prstGeom prst="rect">
            <a:avLst/>
          </a:prstGeom>
        </p:spPr>
        <p:txBody>
          <a:bodyPr spcFirstLastPara="1" wrap="square" lIns="91425" tIns="91425" rIns="91425" bIns="91425" anchor="ctr" anchorCtr="0">
            <a:noAutofit/>
          </a:bodyPr>
          <a:lstStyle/>
          <a:p>
            <a:pPr marL="285750" lvl="0" indent="-285750">
              <a:buFont typeface="Arial" pitchFamily="34" charset="0"/>
              <a:buChar char="•"/>
            </a:pPr>
            <a:r>
              <a:rPr lang="en-US" sz="1800" dirty="0"/>
              <a:t>Don’t leave empty spaces on </a:t>
            </a:r>
            <a:r>
              <a:rPr lang="en-US" sz="1800" dirty="0" smtClean="0"/>
              <a:t>your answer </a:t>
            </a:r>
            <a:r>
              <a:rPr lang="en-US" sz="1800" dirty="0"/>
              <a:t>sheet.</a:t>
            </a:r>
          </a:p>
          <a:p>
            <a:pPr marL="285750" lvl="0" indent="-285750">
              <a:buFont typeface="Arial" pitchFamily="34" charset="0"/>
              <a:buChar char="•"/>
            </a:pPr>
            <a:r>
              <a:rPr lang="en-US" sz="1800" dirty="0"/>
              <a:t>Check everything on your </a:t>
            </a:r>
            <a:r>
              <a:rPr lang="en-US" sz="1800" dirty="0" smtClean="0"/>
              <a:t>answer sheet</a:t>
            </a:r>
            <a:r>
              <a:rPr lang="en-US" sz="1800" dirty="0"/>
              <a:t>.</a:t>
            </a:r>
          </a:p>
        </p:txBody>
      </p:sp>
      <p:sp>
        <p:nvSpPr>
          <p:cNvPr id="2229" name="Google Shape;2229;p43"/>
          <p:cNvSpPr txBox="1">
            <a:spLocks noGrp="1"/>
          </p:cNvSpPr>
          <p:nvPr>
            <p:ph type="title"/>
          </p:nvPr>
        </p:nvSpPr>
        <p:spPr>
          <a:xfrm>
            <a:off x="718125" y="176647"/>
            <a:ext cx="5114700" cy="43641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Action Plan</a:t>
            </a:r>
            <a:endParaRPr dirty="0"/>
          </a:p>
        </p:txBody>
      </p:sp>
      <p:sp>
        <p:nvSpPr>
          <p:cNvPr id="2" name="TextBox 1"/>
          <p:cNvSpPr txBox="1"/>
          <p:nvPr/>
        </p:nvSpPr>
        <p:spPr>
          <a:xfrm>
            <a:off x="426026" y="747587"/>
            <a:ext cx="2504209" cy="523220"/>
          </a:xfrm>
          <a:prstGeom prst="rect">
            <a:avLst/>
          </a:prstGeom>
          <a:noFill/>
        </p:spPr>
        <p:txBody>
          <a:bodyPr wrap="square" rtlCol="0">
            <a:spAutoFit/>
          </a:bodyPr>
          <a:lstStyle/>
          <a:p>
            <a:pPr algn="ctr"/>
            <a:r>
              <a:rPr lang="en-US" sz="2800" b="1" dirty="0">
                <a:solidFill>
                  <a:schemeClr val="lt1"/>
                </a:solidFill>
                <a:latin typeface="Mukta"/>
                <a:ea typeface="Mukta"/>
                <a:cs typeface="Mukta"/>
                <a:sym typeface="Mukta"/>
              </a:rPr>
              <a:t>A</a:t>
            </a:r>
            <a:r>
              <a:rPr lang="en-US" sz="2000" dirty="0">
                <a:solidFill>
                  <a:schemeClr val="lt1"/>
                </a:solidFill>
                <a:latin typeface="Mukta"/>
                <a:ea typeface="Mukta"/>
                <a:cs typeface="Mukta"/>
                <a:sym typeface="Mukta"/>
              </a:rPr>
              <a:t> </a:t>
            </a:r>
            <a:r>
              <a:rPr lang="en-US" sz="2000" i="1" dirty="0">
                <a:solidFill>
                  <a:schemeClr val="lt1"/>
                </a:solidFill>
                <a:latin typeface="Mukta"/>
                <a:ea typeface="Mukta"/>
                <a:cs typeface="Mukta"/>
                <a:sym typeface="Mukta"/>
              </a:rPr>
              <a:t>Before </a:t>
            </a:r>
            <a:r>
              <a:rPr lang="en-US" sz="2000" i="1" dirty="0" smtClean="0">
                <a:solidFill>
                  <a:schemeClr val="lt1"/>
                </a:solidFill>
                <a:latin typeface="Mukta"/>
                <a:ea typeface="Mukta"/>
                <a:cs typeface="Mukta"/>
                <a:sym typeface="Mukta"/>
              </a:rPr>
              <a:t>listening</a:t>
            </a:r>
            <a:endParaRPr lang="ru-RU" sz="2000" i="1" dirty="0">
              <a:solidFill>
                <a:schemeClr val="lt1"/>
              </a:solidFill>
              <a:latin typeface="Mukta"/>
              <a:ea typeface="Mukta"/>
              <a:cs typeface="Mukta"/>
              <a:sym typeface="Mukta"/>
            </a:endParaRPr>
          </a:p>
        </p:txBody>
      </p:sp>
      <p:sp>
        <p:nvSpPr>
          <p:cNvPr id="10" name="TextBox 9"/>
          <p:cNvSpPr txBox="1"/>
          <p:nvPr/>
        </p:nvSpPr>
        <p:spPr>
          <a:xfrm>
            <a:off x="3144979" y="758618"/>
            <a:ext cx="2881747" cy="523220"/>
          </a:xfrm>
          <a:prstGeom prst="rect">
            <a:avLst/>
          </a:prstGeom>
          <a:noFill/>
        </p:spPr>
        <p:txBody>
          <a:bodyPr wrap="square" rtlCol="0">
            <a:spAutoFit/>
          </a:bodyPr>
          <a:lstStyle/>
          <a:p>
            <a:pPr algn="ctr"/>
            <a:r>
              <a:rPr lang="en-US" sz="2800" b="1" dirty="0" smtClean="0">
                <a:solidFill>
                  <a:schemeClr val="lt1"/>
                </a:solidFill>
                <a:latin typeface="Mukta"/>
                <a:ea typeface="Mukta"/>
                <a:cs typeface="Mukta"/>
                <a:sym typeface="Mukta"/>
              </a:rPr>
              <a:t>B</a:t>
            </a:r>
            <a:r>
              <a:rPr lang="en-US" sz="2000" dirty="0" smtClean="0">
                <a:solidFill>
                  <a:schemeClr val="lt1"/>
                </a:solidFill>
                <a:latin typeface="Mukta"/>
                <a:ea typeface="Mukta"/>
                <a:cs typeface="Mukta"/>
                <a:sym typeface="Mukta"/>
              </a:rPr>
              <a:t> </a:t>
            </a:r>
            <a:r>
              <a:rPr lang="en-US" sz="2000" i="1" dirty="0" smtClean="0">
                <a:solidFill>
                  <a:schemeClr val="lt1"/>
                </a:solidFill>
                <a:latin typeface="Mukta"/>
                <a:ea typeface="Mukta"/>
                <a:cs typeface="Mukta"/>
                <a:sym typeface="Mukta"/>
              </a:rPr>
              <a:t>While listening</a:t>
            </a:r>
            <a:endParaRPr lang="ru-RU" sz="2000" i="1" dirty="0">
              <a:solidFill>
                <a:schemeClr val="lt1"/>
              </a:solidFill>
              <a:latin typeface="Mukta"/>
              <a:ea typeface="Mukta"/>
              <a:cs typeface="Mukta"/>
              <a:sym typeface="Mukta"/>
            </a:endParaRPr>
          </a:p>
        </p:txBody>
      </p:sp>
      <p:sp>
        <p:nvSpPr>
          <p:cNvPr id="11" name="TextBox 10"/>
          <p:cNvSpPr txBox="1"/>
          <p:nvPr/>
        </p:nvSpPr>
        <p:spPr>
          <a:xfrm>
            <a:off x="6182590" y="737836"/>
            <a:ext cx="2961409" cy="523220"/>
          </a:xfrm>
          <a:prstGeom prst="rect">
            <a:avLst/>
          </a:prstGeom>
          <a:noFill/>
        </p:spPr>
        <p:txBody>
          <a:bodyPr wrap="square" rtlCol="0">
            <a:spAutoFit/>
          </a:bodyPr>
          <a:lstStyle/>
          <a:p>
            <a:pPr algn="ctr"/>
            <a:r>
              <a:rPr lang="en-US" sz="2800" b="1" dirty="0" smtClean="0">
                <a:solidFill>
                  <a:schemeClr val="lt1"/>
                </a:solidFill>
                <a:latin typeface="Mukta"/>
                <a:ea typeface="Mukta"/>
                <a:cs typeface="Mukta"/>
                <a:sym typeface="Mukta"/>
              </a:rPr>
              <a:t>C</a:t>
            </a:r>
            <a:r>
              <a:rPr lang="en-US" sz="2000" dirty="0" smtClean="0">
                <a:solidFill>
                  <a:schemeClr val="lt1"/>
                </a:solidFill>
                <a:latin typeface="Mukta"/>
                <a:ea typeface="Mukta"/>
                <a:cs typeface="Mukta"/>
                <a:sym typeface="Mukta"/>
              </a:rPr>
              <a:t> </a:t>
            </a:r>
            <a:r>
              <a:rPr lang="en-US" sz="2000" i="1" dirty="0" smtClean="0">
                <a:solidFill>
                  <a:schemeClr val="lt1"/>
                </a:solidFill>
                <a:latin typeface="Mukta"/>
                <a:ea typeface="Mukta"/>
                <a:cs typeface="Mukta"/>
                <a:sym typeface="Mukta"/>
              </a:rPr>
              <a:t>After listening</a:t>
            </a:r>
            <a:endParaRPr lang="ru-RU" sz="2000" i="1" dirty="0">
              <a:solidFill>
                <a:schemeClr val="lt1"/>
              </a:solidFill>
              <a:latin typeface="Mukta"/>
              <a:ea typeface="Mukta"/>
              <a:cs typeface="Mukta"/>
              <a:sym typeface="Mukta"/>
            </a:endParaRPr>
          </a:p>
        </p:txBody>
      </p:sp>
    </p:spTree>
    <p:extLst>
      <p:ext uri="{BB962C8B-B14F-4D97-AF65-F5344CB8AC3E}">
        <p14:creationId xmlns:p14="http://schemas.microsoft.com/office/powerpoint/2010/main" val="3486283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309" y="361898"/>
            <a:ext cx="8520600" cy="572700"/>
          </a:xfrm>
        </p:spPr>
        <p:txBody>
          <a:bodyPr/>
          <a:lstStyle/>
          <a:p>
            <a:pPr algn="ctr"/>
            <a:r>
              <a:rPr lang="en-US" sz="3600" dirty="0" smtClean="0"/>
              <a:t>True or false?</a:t>
            </a:r>
            <a:endParaRPr lang="ru-RU" sz="3600" dirty="0"/>
          </a:p>
        </p:txBody>
      </p:sp>
      <p:sp>
        <p:nvSpPr>
          <p:cNvPr id="3" name="Объект 2"/>
          <p:cNvSpPr>
            <a:spLocks noGrp="1"/>
          </p:cNvSpPr>
          <p:nvPr>
            <p:ph idx="1"/>
          </p:nvPr>
        </p:nvSpPr>
        <p:spPr>
          <a:xfrm>
            <a:off x="311700" y="923875"/>
            <a:ext cx="8520600" cy="2993498"/>
          </a:xfrm>
        </p:spPr>
        <p:txBody>
          <a:bodyPr/>
          <a:lstStyle/>
          <a:p>
            <a:r>
              <a:rPr lang="en-US" sz="2000" dirty="0"/>
              <a:t>Before you listen predict if the sentence is true or false. Listen to confirm.</a:t>
            </a:r>
          </a:p>
          <a:p>
            <a:r>
              <a:rPr lang="en-US" sz="2000" dirty="0"/>
              <a:t>Underline the key words or information in the sentence.</a:t>
            </a:r>
          </a:p>
          <a:p>
            <a:r>
              <a:rPr lang="en-US" sz="2000" dirty="0"/>
              <a:t>Try changing the sentence into a question. It might help you listen for the right information. For example:</a:t>
            </a:r>
            <a:br>
              <a:rPr lang="en-US" sz="2000" dirty="0"/>
            </a:br>
            <a:r>
              <a:rPr lang="en-US" sz="2000" i="1" dirty="0"/>
              <a:t>True or False:</a:t>
            </a:r>
            <a:r>
              <a:rPr lang="en-US" sz="2000" dirty="0"/>
              <a:t> </a:t>
            </a:r>
            <a:r>
              <a:rPr lang="en-US" sz="2000" i="1" dirty="0"/>
              <a:t>Cassie likes extreme sports.</a:t>
            </a:r>
            <a:r>
              <a:rPr lang="en-US" sz="2000" dirty="0"/>
              <a:t> Change the sentence into a question: </a:t>
            </a:r>
            <a:r>
              <a:rPr lang="en-US" sz="2000" i="1" dirty="0"/>
              <a:t>Does Cassie like extreme sports? Yes or No?</a:t>
            </a:r>
            <a:r>
              <a:rPr lang="en-US" sz="2000" dirty="0"/>
              <a:t>  Then listen for key information to confirm answers.</a:t>
            </a:r>
          </a:p>
          <a:p>
            <a:r>
              <a:rPr lang="en-US" sz="2000" dirty="0"/>
              <a:t>Key information is usually stressed.</a:t>
            </a:r>
          </a:p>
          <a:p>
            <a:endParaRPr lang="ru-RU" dirty="0"/>
          </a:p>
        </p:txBody>
      </p:sp>
    </p:spTree>
    <p:extLst>
      <p:ext uri="{BB962C8B-B14F-4D97-AF65-F5344CB8AC3E}">
        <p14:creationId xmlns:p14="http://schemas.microsoft.com/office/powerpoint/2010/main" val="1523669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90945"/>
            <a:ext cx="8520600" cy="426028"/>
          </a:xfrm>
        </p:spPr>
        <p:txBody>
          <a:bodyPr/>
          <a:lstStyle/>
          <a:p>
            <a:pPr algn="ctr"/>
            <a:r>
              <a:rPr lang="en-US" sz="3600" dirty="0" smtClean="0"/>
              <a:t>Multiple Choice</a:t>
            </a:r>
            <a:endParaRPr lang="ru-RU" sz="3600" dirty="0"/>
          </a:p>
        </p:txBody>
      </p:sp>
      <p:sp>
        <p:nvSpPr>
          <p:cNvPr id="3" name="Объект 2"/>
          <p:cNvSpPr>
            <a:spLocks noGrp="1"/>
          </p:cNvSpPr>
          <p:nvPr>
            <p:ph idx="1"/>
          </p:nvPr>
        </p:nvSpPr>
        <p:spPr/>
        <p:txBody>
          <a:bodyPr/>
          <a:lstStyle/>
          <a:p>
            <a:r>
              <a:rPr lang="en-US" sz="2000" dirty="0"/>
              <a:t>Read all the options carefully before you listen and underline key words.</a:t>
            </a:r>
          </a:p>
          <a:p>
            <a:r>
              <a:rPr lang="en-US" sz="2000" dirty="0"/>
              <a:t>If the options have numbers or dates, say them to yourself to think about the way they sound before you listen.</a:t>
            </a:r>
          </a:p>
          <a:p>
            <a:r>
              <a:rPr lang="en-US" sz="2000" dirty="0" smtClean="0"/>
              <a:t>If </a:t>
            </a:r>
            <a:r>
              <a:rPr lang="en-US" sz="2000" dirty="0"/>
              <a:t>the </a:t>
            </a:r>
            <a:r>
              <a:rPr lang="en-US" sz="2000" dirty="0" smtClean="0"/>
              <a:t>A,B,C,D </a:t>
            </a:r>
            <a:r>
              <a:rPr lang="en-US" sz="2000" dirty="0"/>
              <a:t>options are confusing, think about how you would answer the question in your own words. Then look again at the options. Which option is similar to your idea?</a:t>
            </a:r>
          </a:p>
          <a:p>
            <a:r>
              <a:rPr lang="en-US" sz="2000" dirty="0"/>
              <a:t>Listen for key information to confirm your answers. Key information is usually stressed.</a:t>
            </a:r>
          </a:p>
          <a:p>
            <a:r>
              <a:rPr lang="en-US" sz="2000" dirty="0"/>
              <a:t>Sometimes the speakers talk about all the options. Listen to all the audio before choosing the correct option. Don't choose the first option you hear.</a:t>
            </a:r>
          </a:p>
          <a:p>
            <a:r>
              <a:rPr lang="en-US" sz="2000" dirty="0"/>
              <a:t>Read the options again after you listen. Eliminate options you are certain are wrong.</a:t>
            </a:r>
            <a:endParaRPr lang="ru-RU" sz="2000" dirty="0"/>
          </a:p>
        </p:txBody>
      </p:sp>
    </p:spTree>
    <p:extLst>
      <p:ext uri="{BB962C8B-B14F-4D97-AF65-F5344CB8AC3E}">
        <p14:creationId xmlns:p14="http://schemas.microsoft.com/office/powerpoint/2010/main" val="755650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92" y="221889"/>
            <a:ext cx="8780317" cy="588601"/>
          </a:xfrm>
        </p:spPr>
        <p:txBody>
          <a:bodyPr>
            <a:noAutofit/>
          </a:bodyPr>
          <a:lstStyle/>
          <a:p>
            <a:r>
              <a:rPr lang="en-US" sz="2000" b="1" dirty="0"/>
              <a:t>Listen to the text</a:t>
            </a:r>
            <a:r>
              <a:rPr lang="uk-UA" sz="2000" b="1" dirty="0"/>
              <a:t>. </a:t>
            </a:r>
            <a:r>
              <a:rPr lang="uk-UA" sz="2000" b="1" dirty="0" smtClean="0"/>
              <a:t/>
            </a:r>
            <a:br>
              <a:rPr lang="uk-UA" sz="2000" b="1" dirty="0" smtClean="0"/>
            </a:br>
            <a:r>
              <a:rPr lang="en-US" sz="2000" b="1" dirty="0" smtClean="0"/>
              <a:t/>
            </a:r>
            <a:br>
              <a:rPr lang="en-US" sz="2000" b="1" dirty="0" smtClean="0"/>
            </a:br>
            <a:r>
              <a:rPr lang="en-US" sz="2000" b="1" dirty="0" smtClean="0"/>
              <a:t>Decide </a:t>
            </a:r>
            <a:r>
              <a:rPr lang="en-US" sz="2000" b="1" dirty="0"/>
              <a:t>whether these statements are true or false and mark one.</a:t>
            </a:r>
            <a:endParaRPr lang="ru-RU" sz="2000" dirty="0"/>
          </a:p>
        </p:txBody>
      </p:sp>
      <p:sp>
        <p:nvSpPr>
          <p:cNvPr id="3" name="Объект 2"/>
          <p:cNvSpPr>
            <a:spLocks noGrp="1"/>
          </p:cNvSpPr>
          <p:nvPr>
            <p:ph idx="1"/>
          </p:nvPr>
        </p:nvSpPr>
        <p:spPr>
          <a:xfrm>
            <a:off x="405245" y="1070264"/>
            <a:ext cx="8458200" cy="3562458"/>
          </a:xfrm>
        </p:spPr>
        <p:txBody>
          <a:bodyPr>
            <a:normAutofit fontScale="92500" lnSpcReduction="10000"/>
          </a:bodyPr>
          <a:lstStyle/>
          <a:p>
            <a:pPr marL="342900" lvl="0" indent="-342900">
              <a:buFont typeface="+mj-lt"/>
              <a:buAutoNum type="arabicPeriod"/>
            </a:pPr>
            <a:r>
              <a:rPr lang="en-US" sz="1700" dirty="0"/>
              <a:t>The bystander effect is a natural human reaction that occurs in situations in which help is needed.</a:t>
            </a:r>
            <a:endParaRPr lang="ru-RU" sz="1700" dirty="0"/>
          </a:p>
          <a:p>
            <a:pPr marL="342900" lvl="0" indent="-342900">
              <a:buFont typeface="+mj-lt"/>
              <a:buAutoNum type="arabicPeriod"/>
            </a:pPr>
            <a:r>
              <a:rPr lang="en-US" sz="1700" dirty="0"/>
              <a:t>Social psychologists studied the bystander effect before the murder of Catherine Genovese.</a:t>
            </a:r>
            <a:endParaRPr lang="ru-RU" sz="1700" dirty="0"/>
          </a:p>
          <a:p>
            <a:pPr marL="342900" lvl="0" indent="-342900">
              <a:buFont typeface="+mj-lt"/>
              <a:buAutoNum type="arabicPeriod"/>
            </a:pPr>
            <a:r>
              <a:rPr lang="en-US" sz="1700" dirty="0"/>
              <a:t>Catherine was killed in the small hours.</a:t>
            </a:r>
            <a:endParaRPr lang="ru-RU" sz="1700" dirty="0"/>
          </a:p>
          <a:p>
            <a:pPr marL="342900" lvl="0" indent="-342900">
              <a:buFont typeface="+mj-lt"/>
              <a:buAutoNum type="arabicPeriod"/>
            </a:pPr>
            <a:r>
              <a:rPr lang="en-US" sz="1700" dirty="0"/>
              <a:t>The person students saw on their screens during the experiment was in real agony.</a:t>
            </a:r>
            <a:endParaRPr lang="ru-RU" sz="1700" dirty="0"/>
          </a:p>
          <a:p>
            <a:pPr marL="342900" lvl="0" indent="-342900">
              <a:buFont typeface="+mj-lt"/>
              <a:buAutoNum type="arabicPeriod"/>
            </a:pPr>
            <a:r>
              <a:rPr lang="en-US" sz="1700" dirty="0"/>
              <a:t>Darley and </a:t>
            </a:r>
            <a:r>
              <a:rPr lang="en-US" sz="1700" dirty="0" err="1"/>
              <a:t>Latane’s</a:t>
            </a:r>
            <a:r>
              <a:rPr lang="en-US" sz="1700" dirty="0"/>
              <a:t> experiment showed that having more witnesses meant that help was less likely.</a:t>
            </a:r>
            <a:endParaRPr lang="ru-RU" sz="1700" dirty="0"/>
          </a:p>
          <a:p>
            <a:pPr marL="342900" lvl="0" indent="-342900">
              <a:buFont typeface="+mj-lt"/>
              <a:buAutoNum type="arabicPeriod"/>
            </a:pPr>
            <a:r>
              <a:rPr lang="en-US" sz="1700" dirty="0"/>
              <a:t>Darley and </a:t>
            </a:r>
            <a:r>
              <a:rPr lang="en-US" sz="1700" dirty="0" err="1"/>
              <a:t>Latane</a:t>
            </a:r>
            <a:r>
              <a:rPr lang="en-US" sz="1700" dirty="0"/>
              <a:t> studied the bystander effect by watching how people behave in everyday situations.</a:t>
            </a:r>
            <a:endParaRPr lang="ru-RU" sz="1700" dirty="0"/>
          </a:p>
          <a:p>
            <a:pPr marL="342900" lvl="0" indent="-342900">
              <a:buFont typeface="+mj-lt"/>
              <a:buAutoNum type="arabicPeriod"/>
            </a:pPr>
            <a:r>
              <a:rPr lang="en-US" sz="1700" dirty="0"/>
              <a:t>According to this theory a beggar asking for money outside a popular tourist attraction is at an advantage.</a:t>
            </a:r>
            <a:endParaRPr lang="ru-RU" sz="1700" dirty="0"/>
          </a:p>
          <a:p>
            <a:pPr marL="342900" lvl="0" indent="-342900">
              <a:buFont typeface="+mj-lt"/>
              <a:buAutoNum type="arabicPeriod"/>
            </a:pPr>
            <a:r>
              <a:rPr lang="en-US" sz="1700" dirty="0"/>
              <a:t>You are bound to let an old person sit down if the train is crowded.</a:t>
            </a:r>
            <a:endParaRPr lang="ru-RU" sz="1700" dirty="0"/>
          </a:p>
          <a:p>
            <a:pPr marL="342900" lvl="0" indent="-342900">
              <a:buFont typeface="+mj-lt"/>
              <a:buAutoNum type="arabicPeriod"/>
            </a:pPr>
            <a:r>
              <a:rPr lang="en-US" sz="1700" dirty="0"/>
              <a:t>The bystander effect is one of the factors that influence people’s decision to help others.</a:t>
            </a:r>
            <a:endParaRPr lang="ru-RU" sz="1700" dirty="0"/>
          </a:p>
          <a:p>
            <a:pPr marL="342900" lvl="0" indent="-342900">
              <a:buFont typeface="+mj-lt"/>
              <a:buAutoNum type="arabicPeriod"/>
            </a:pPr>
            <a:r>
              <a:rPr lang="en-US" sz="1700" dirty="0"/>
              <a:t>We might not realize how the people that surround us in a particular situation </a:t>
            </a:r>
            <a:r>
              <a:rPr lang="ru-RU" sz="1700" dirty="0" smtClean="0"/>
              <a:t/>
            </a:r>
            <a:br>
              <a:rPr lang="ru-RU" sz="1700" dirty="0" smtClean="0"/>
            </a:br>
            <a:r>
              <a:rPr lang="en-US" sz="1700" dirty="0" smtClean="0"/>
              <a:t>affect </a:t>
            </a:r>
            <a:r>
              <a:rPr lang="en-US" sz="1700" dirty="0"/>
              <a:t>our </a:t>
            </a:r>
            <a:r>
              <a:rPr lang="en-US" sz="1700" dirty="0" err="1"/>
              <a:t>behaviour</a:t>
            </a:r>
            <a:r>
              <a:rPr lang="en-US" sz="1700" dirty="0" smtClean="0"/>
              <a:t>.</a:t>
            </a:r>
            <a:endParaRPr lang="ru-RU" sz="1700" dirty="0"/>
          </a:p>
        </p:txBody>
      </p:sp>
      <p:pic>
        <p:nvPicPr>
          <p:cNvPr id="4" name="648970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89118" y="95250"/>
            <a:ext cx="609600" cy="609600"/>
          </a:xfrm>
          <a:prstGeom prst="rect">
            <a:avLst/>
          </a:prstGeom>
        </p:spPr>
      </p:pic>
    </p:spTree>
    <p:extLst>
      <p:ext uri="{BB962C8B-B14F-4D97-AF65-F5344CB8AC3E}">
        <p14:creationId xmlns:p14="http://schemas.microsoft.com/office/powerpoint/2010/main" val="4247532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745"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6418" y="862444"/>
            <a:ext cx="8458200" cy="3770277"/>
          </a:xfrm>
        </p:spPr>
        <p:txBody>
          <a:bodyPr>
            <a:normAutofit/>
          </a:bodyPr>
          <a:lstStyle/>
          <a:p>
            <a:pPr marL="0" indent="0" fontAlgn="base">
              <a:buNone/>
            </a:pPr>
            <a:r>
              <a:rPr lang="en-US" sz="2000" dirty="0"/>
              <a:t>11. At first the author makes his listeners imagine the situation in which </a:t>
            </a:r>
            <a:r>
              <a:rPr lang="ru-RU" sz="2000" u="sng" dirty="0"/>
              <a:t> </a:t>
            </a:r>
            <a:r>
              <a:rPr lang="ru-RU" sz="2000" u="sng" dirty="0" smtClean="0"/>
              <a:t>         </a:t>
            </a:r>
            <a:r>
              <a:rPr lang="ru-RU" sz="2000" dirty="0" smtClean="0"/>
              <a:t>.</a:t>
            </a:r>
            <a:endParaRPr lang="en-US" sz="2000" dirty="0"/>
          </a:p>
          <a:p>
            <a:pPr marL="0" indent="0" fontAlgn="base">
              <a:buNone/>
            </a:pPr>
            <a:r>
              <a:rPr lang="en-US" sz="2000" dirty="0" smtClean="0"/>
              <a:t>A.</a:t>
            </a:r>
            <a:r>
              <a:rPr lang="ru-RU" sz="2000" dirty="0" smtClean="0"/>
              <a:t> </a:t>
            </a:r>
            <a:r>
              <a:rPr lang="en-US" sz="2000" dirty="0" smtClean="0"/>
              <a:t>they </a:t>
            </a:r>
            <a:r>
              <a:rPr lang="en-US" sz="2000" dirty="0"/>
              <a:t>need help.</a:t>
            </a:r>
          </a:p>
          <a:p>
            <a:pPr marL="0" indent="0" fontAlgn="base">
              <a:buNone/>
            </a:pPr>
            <a:r>
              <a:rPr lang="en-US" sz="2000" dirty="0" smtClean="0"/>
              <a:t>B.</a:t>
            </a:r>
            <a:r>
              <a:rPr lang="ru-RU" sz="2000" dirty="0" smtClean="0"/>
              <a:t> </a:t>
            </a:r>
            <a:r>
              <a:rPr lang="en-US" sz="2000" dirty="0" smtClean="0"/>
              <a:t>help </a:t>
            </a:r>
            <a:r>
              <a:rPr lang="en-US" sz="2000" dirty="0"/>
              <a:t>can be expected from them.</a:t>
            </a:r>
          </a:p>
          <a:p>
            <a:pPr marL="0" indent="0" fontAlgn="base">
              <a:buNone/>
            </a:pPr>
            <a:r>
              <a:rPr lang="en-US" sz="2000" dirty="0" smtClean="0"/>
              <a:t>C.</a:t>
            </a:r>
            <a:r>
              <a:rPr lang="ru-RU" sz="2000" dirty="0" smtClean="0"/>
              <a:t> </a:t>
            </a:r>
            <a:r>
              <a:rPr lang="en-US" sz="2000" dirty="0" smtClean="0"/>
              <a:t>they </a:t>
            </a:r>
            <a:r>
              <a:rPr lang="en-US" sz="2000" dirty="0"/>
              <a:t>feel lonely on the pavement.</a:t>
            </a:r>
          </a:p>
          <a:p>
            <a:pPr marL="0" indent="0" fontAlgn="base">
              <a:buNone/>
            </a:pPr>
            <a:r>
              <a:rPr lang="en-US" sz="2000" dirty="0" smtClean="0"/>
              <a:t>D.</a:t>
            </a:r>
            <a:r>
              <a:rPr lang="ru-RU" sz="2000" dirty="0" smtClean="0"/>
              <a:t> </a:t>
            </a:r>
            <a:r>
              <a:rPr lang="en-US" sz="2000" dirty="0" smtClean="0"/>
              <a:t>there </a:t>
            </a:r>
            <a:r>
              <a:rPr lang="en-US" sz="2000" dirty="0"/>
              <a:t>are so many people that they may fall down in the crowd.</a:t>
            </a:r>
          </a:p>
          <a:p>
            <a:pPr marL="0" indent="0" fontAlgn="base">
              <a:buNone/>
            </a:pPr>
            <a:r>
              <a:rPr lang="en-US" sz="2000" dirty="0"/>
              <a:t/>
            </a:r>
            <a:br>
              <a:rPr lang="en-US" sz="2000" dirty="0"/>
            </a:br>
            <a:r>
              <a:rPr lang="en-US" sz="2000" dirty="0"/>
              <a:t>12. Catherine Genovese’s murder occurred </a:t>
            </a:r>
            <a:r>
              <a:rPr lang="ru-RU" sz="2000" u="sng" dirty="0"/>
              <a:t> </a:t>
            </a:r>
            <a:r>
              <a:rPr lang="ru-RU" sz="2000" u="sng" dirty="0" smtClean="0"/>
              <a:t>                      </a:t>
            </a:r>
            <a:r>
              <a:rPr lang="ru-RU" sz="2000" dirty="0" smtClean="0"/>
              <a:t>.</a:t>
            </a:r>
            <a:endParaRPr lang="en-US" sz="2000" dirty="0"/>
          </a:p>
          <a:p>
            <a:pPr marL="0" indent="0" fontAlgn="base">
              <a:buNone/>
            </a:pPr>
            <a:r>
              <a:rPr lang="en-US" sz="2000" dirty="0" smtClean="0"/>
              <a:t>A.</a:t>
            </a:r>
            <a:r>
              <a:rPr lang="ru-RU" sz="2000" dirty="0" smtClean="0"/>
              <a:t> </a:t>
            </a:r>
            <a:r>
              <a:rPr lang="en-US" sz="2000" dirty="0" smtClean="0"/>
              <a:t>outside </a:t>
            </a:r>
            <a:r>
              <a:rPr lang="en-US" sz="2000" dirty="0"/>
              <a:t>New York.</a:t>
            </a:r>
          </a:p>
          <a:p>
            <a:pPr marL="0" indent="0" fontAlgn="base">
              <a:buNone/>
            </a:pPr>
            <a:r>
              <a:rPr lang="en-US" sz="2000" dirty="0" smtClean="0"/>
              <a:t>B.</a:t>
            </a:r>
            <a:r>
              <a:rPr lang="ru-RU" sz="2000" dirty="0" smtClean="0"/>
              <a:t> </a:t>
            </a:r>
            <a:r>
              <a:rPr lang="en-US" sz="2000" dirty="0" smtClean="0"/>
              <a:t>in </a:t>
            </a:r>
            <a:r>
              <a:rPr lang="en-US" sz="2000" dirty="0"/>
              <a:t>her apartment. </a:t>
            </a:r>
          </a:p>
          <a:p>
            <a:pPr marL="0" indent="0" fontAlgn="base">
              <a:buNone/>
            </a:pPr>
            <a:r>
              <a:rPr lang="en-US" sz="2000" dirty="0" smtClean="0"/>
              <a:t>C.</a:t>
            </a:r>
            <a:r>
              <a:rPr lang="ru-RU" sz="2000" dirty="0" smtClean="0"/>
              <a:t> </a:t>
            </a:r>
            <a:r>
              <a:rPr lang="en-US" sz="2000" dirty="0" smtClean="0"/>
              <a:t>in </a:t>
            </a:r>
            <a:r>
              <a:rPr lang="en-US" sz="2000" dirty="0"/>
              <a:t>front of her apartment building. </a:t>
            </a:r>
          </a:p>
          <a:p>
            <a:pPr marL="0" indent="0" fontAlgn="base">
              <a:buNone/>
            </a:pPr>
            <a:r>
              <a:rPr lang="en-US" sz="2000" dirty="0" smtClean="0"/>
              <a:t>D.</a:t>
            </a:r>
            <a:r>
              <a:rPr lang="ru-RU" sz="2000" dirty="0" smtClean="0"/>
              <a:t> </a:t>
            </a:r>
            <a:r>
              <a:rPr lang="en-US" sz="2000" dirty="0" smtClean="0"/>
              <a:t>at </a:t>
            </a:r>
            <a:r>
              <a:rPr lang="en-US" sz="2000" dirty="0"/>
              <a:t>her </a:t>
            </a:r>
            <a:r>
              <a:rPr lang="en-US" sz="2000" dirty="0" err="1"/>
              <a:t>neighbour’s</a:t>
            </a:r>
            <a:r>
              <a:rPr lang="en-US" sz="2000" dirty="0"/>
              <a:t>.</a:t>
            </a:r>
          </a:p>
          <a:p>
            <a:endParaRPr lang="ru-RU" dirty="0"/>
          </a:p>
        </p:txBody>
      </p:sp>
      <p:sp>
        <p:nvSpPr>
          <p:cNvPr id="4" name="Заголовок 1"/>
          <p:cNvSpPr>
            <a:spLocks noGrp="1"/>
          </p:cNvSpPr>
          <p:nvPr>
            <p:ph type="title"/>
          </p:nvPr>
        </p:nvSpPr>
        <p:spPr>
          <a:xfrm>
            <a:off x="238992" y="221889"/>
            <a:ext cx="8780317" cy="588601"/>
          </a:xfrm>
        </p:spPr>
        <p:txBody>
          <a:bodyPr>
            <a:noAutofit/>
          </a:bodyPr>
          <a:lstStyle/>
          <a:p>
            <a:pPr lvl="0"/>
            <a:r>
              <a:rPr lang="en-US" sz="2000" b="1" dirty="0"/>
              <a:t>Listen to the text for the second time and choose one answer for each question</a:t>
            </a:r>
            <a:r>
              <a:rPr lang="en-US" sz="2000" b="1" dirty="0" smtClean="0"/>
              <a:t>.</a:t>
            </a:r>
            <a:endParaRPr lang="ru-RU" sz="2000" dirty="0"/>
          </a:p>
        </p:txBody>
      </p:sp>
    </p:spTree>
    <p:extLst>
      <p:ext uri="{BB962C8B-B14F-4D97-AF65-F5344CB8AC3E}">
        <p14:creationId xmlns:p14="http://schemas.microsoft.com/office/powerpoint/2010/main" val="1458558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248671"/>
          </a:xfrm>
        </p:spPr>
        <p:txBody>
          <a:bodyPr>
            <a:normAutofit fontScale="90000"/>
          </a:bodyPr>
          <a:lstStyle/>
          <a:p>
            <a:endParaRPr lang="ru-RU" dirty="0"/>
          </a:p>
        </p:txBody>
      </p:sp>
      <p:sp>
        <p:nvSpPr>
          <p:cNvPr id="3" name="Объект 2"/>
          <p:cNvSpPr>
            <a:spLocks noGrp="1"/>
          </p:cNvSpPr>
          <p:nvPr>
            <p:ph idx="1"/>
          </p:nvPr>
        </p:nvSpPr>
        <p:spPr>
          <a:xfrm>
            <a:off x="628650" y="692332"/>
            <a:ext cx="7886700" cy="3940391"/>
          </a:xfrm>
        </p:spPr>
        <p:txBody>
          <a:bodyPr>
            <a:normAutofit/>
          </a:bodyPr>
          <a:lstStyle/>
          <a:p>
            <a:pPr marL="0" indent="0" fontAlgn="base">
              <a:buNone/>
            </a:pPr>
            <a:r>
              <a:rPr lang="en-US" sz="2000" dirty="0"/>
              <a:t>13. Which statement is true about Catherine’s murder?</a:t>
            </a:r>
          </a:p>
          <a:p>
            <a:pPr marL="0" indent="0" fontAlgn="base">
              <a:buNone/>
            </a:pPr>
            <a:r>
              <a:rPr lang="en-US" sz="2000" dirty="0" smtClean="0"/>
              <a:t>A.</a:t>
            </a:r>
            <a:r>
              <a:rPr lang="ru-RU" sz="2000" dirty="0" smtClean="0"/>
              <a:t> </a:t>
            </a:r>
            <a:r>
              <a:rPr lang="en-US" sz="2000" dirty="0" smtClean="0"/>
              <a:t>She </a:t>
            </a:r>
            <a:r>
              <a:rPr lang="en-US" sz="2000" dirty="0"/>
              <a:t>was killed by a </a:t>
            </a:r>
            <a:r>
              <a:rPr lang="en-US" sz="2000" dirty="0" err="1"/>
              <a:t>neighbour</a:t>
            </a:r>
            <a:r>
              <a:rPr lang="en-US" sz="2000" dirty="0"/>
              <a:t>.</a:t>
            </a:r>
          </a:p>
          <a:p>
            <a:pPr marL="0" indent="0" fontAlgn="base">
              <a:buNone/>
            </a:pPr>
            <a:r>
              <a:rPr lang="en-US" sz="2000" dirty="0" smtClean="0"/>
              <a:t>B.</a:t>
            </a:r>
            <a:r>
              <a:rPr lang="ru-RU" sz="2000" dirty="0" smtClean="0"/>
              <a:t> </a:t>
            </a:r>
            <a:r>
              <a:rPr lang="en-US" sz="2000" dirty="0" smtClean="0"/>
              <a:t>It </a:t>
            </a:r>
            <a:r>
              <a:rPr lang="en-US" sz="2000" dirty="0"/>
              <a:t>did not happen quietly.</a:t>
            </a:r>
          </a:p>
          <a:p>
            <a:pPr marL="0" indent="0" fontAlgn="base">
              <a:buNone/>
            </a:pPr>
            <a:r>
              <a:rPr lang="en-US" sz="2000" dirty="0" smtClean="0"/>
              <a:t>C.</a:t>
            </a:r>
            <a:r>
              <a:rPr lang="ru-RU" sz="2000" dirty="0" smtClean="0"/>
              <a:t> </a:t>
            </a:r>
            <a:r>
              <a:rPr lang="en-US" sz="2000" dirty="0" smtClean="0"/>
              <a:t>Only </a:t>
            </a:r>
            <a:r>
              <a:rPr lang="en-US" sz="2000" dirty="0"/>
              <a:t>a few of her </a:t>
            </a:r>
            <a:r>
              <a:rPr lang="en-US" sz="2000" dirty="0" err="1"/>
              <a:t>neighbours</a:t>
            </a:r>
            <a:r>
              <a:rPr lang="en-US" sz="2000" dirty="0"/>
              <a:t> understood what had happened.</a:t>
            </a:r>
          </a:p>
          <a:p>
            <a:pPr marL="0" indent="0" fontAlgn="base">
              <a:buNone/>
            </a:pPr>
            <a:r>
              <a:rPr lang="en-US" sz="2000" dirty="0" smtClean="0"/>
              <a:t>D.</a:t>
            </a:r>
            <a:r>
              <a:rPr lang="ru-RU" sz="2000" dirty="0" smtClean="0"/>
              <a:t> </a:t>
            </a:r>
            <a:r>
              <a:rPr lang="en-US" sz="2000" dirty="0" smtClean="0"/>
              <a:t>The </a:t>
            </a:r>
            <a:r>
              <a:rPr lang="en-US" sz="2000" dirty="0"/>
              <a:t>police ignored it when the murder was reported.</a:t>
            </a:r>
          </a:p>
          <a:p>
            <a:pPr marL="0" indent="0" fontAlgn="base">
              <a:buNone/>
            </a:pPr>
            <a:r>
              <a:rPr lang="en-US" sz="2000" dirty="0"/>
              <a:t/>
            </a:r>
            <a:br>
              <a:rPr lang="en-US" sz="2000" dirty="0"/>
            </a:br>
            <a:r>
              <a:rPr lang="en-US" sz="2000" dirty="0"/>
              <a:t>14. What was the nation’s reaction to Catherine’s case?</a:t>
            </a:r>
          </a:p>
          <a:p>
            <a:pPr marL="0" indent="0" fontAlgn="base">
              <a:buNone/>
            </a:pPr>
            <a:r>
              <a:rPr lang="en-US" sz="2000" dirty="0" smtClean="0"/>
              <a:t>A.</a:t>
            </a:r>
            <a:r>
              <a:rPr lang="ru-RU" sz="2000" dirty="0" smtClean="0"/>
              <a:t> </a:t>
            </a:r>
            <a:r>
              <a:rPr lang="en-US" sz="2000" dirty="0" smtClean="0"/>
              <a:t>People </a:t>
            </a:r>
            <a:r>
              <a:rPr lang="en-US" sz="2000" dirty="0"/>
              <a:t>claimed they would have behaved differently.</a:t>
            </a:r>
          </a:p>
          <a:p>
            <a:pPr marL="0" indent="0" fontAlgn="base">
              <a:buNone/>
            </a:pPr>
            <a:r>
              <a:rPr lang="en-US" sz="2000" dirty="0" smtClean="0"/>
              <a:t>B.</a:t>
            </a:r>
            <a:r>
              <a:rPr lang="ru-RU" sz="2000" dirty="0" smtClean="0"/>
              <a:t> </a:t>
            </a:r>
            <a:r>
              <a:rPr lang="en-US" sz="2000" dirty="0" smtClean="0"/>
              <a:t>They wrote </a:t>
            </a:r>
            <a:r>
              <a:rPr lang="en-US" sz="2000" dirty="0"/>
              <a:t>angry letters to newspapers.</a:t>
            </a:r>
          </a:p>
          <a:p>
            <a:pPr marL="0" indent="0" fontAlgn="base">
              <a:buNone/>
            </a:pPr>
            <a:r>
              <a:rPr lang="en-US" sz="2000" dirty="0" smtClean="0"/>
              <a:t>C.</a:t>
            </a:r>
            <a:r>
              <a:rPr lang="ru-RU" sz="2000" dirty="0" smtClean="0"/>
              <a:t> </a:t>
            </a:r>
            <a:r>
              <a:rPr lang="en-US" sz="2000" dirty="0" smtClean="0"/>
              <a:t>They </a:t>
            </a:r>
            <a:r>
              <a:rPr lang="en-US" sz="2000" dirty="0"/>
              <a:t>did not care much. </a:t>
            </a:r>
          </a:p>
          <a:p>
            <a:pPr marL="0" indent="0" fontAlgn="base">
              <a:buNone/>
            </a:pPr>
            <a:r>
              <a:rPr lang="en-US" sz="2000" dirty="0" smtClean="0"/>
              <a:t>D.</a:t>
            </a:r>
            <a:r>
              <a:rPr lang="ru-RU" sz="2000" dirty="0" smtClean="0"/>
              <a:t> </a:t>
            </a:r>
            <a:r>
              <a:rPr lang="en-US" sz="2000" dirty="0" smtClean="0"/>
              <a:t>They </a:t>
            </a:r>
            <a:r>
              <a:rPr lang="en-US" sz="2000" dirty="0"/>
              <a:t>were appalled.</a:t>
            </a:r>
          </a:p>
          <a:p>
            <a:endParaRPr lang="ru-RU" dirty="0"/>
          </a:p>
        </p:txBody>
      </p:sp>
    </p:spTree>
    <p:extLst>
      <p:ext uri="{BB962C8B-B14F-4D97-AF65-F5344CB8AC3E}">
        <p14:creationId xmlns:p14="http://schemas.microsoft.com/office/powerpoint/2010/main" val="2952710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808" y="155865"/>
            <a:ext cx="8385491" cy="207817"/>
          </a:xfrm>
        </p:spPr>
        <p:txBody>
          <a:bodyPr/>
          <a:lstStyle/>
          <a:p>
            <a:endParaRPr lang="ru-RU" dirty="0"/>
          </a:p>
        </p:txBody>
      </p:sp>
      <p:sp>
        <p:nvSpPr>
          <p:cNvPr id="3" name="Объект 2"/>
          <p:cNvSpPr>
            <a:spLocks noGrp="1"/>
          </p:cNvSpPr>
          <p:nvPr>
            <p:ph idx="1"/>
          </p:nvPr>
        </p:nvSpPr>
        <p:spPr>
          <a:xfrm>
            <a:off x="311700" y="768927"/>
            <a:ext cx="8510182" cy="3799948"/>
          </a:xfrm>
        </p:spPr>
        <p:txBody>
          <a:bodyPr/>
          <a:lstStyle/>
          <a:p>
            <a:pPr marL="0" indent="0" fontAlgn="base">
              <a:buNone/>
            </a:pPr>
            <a:r>
              <a:rPr lang="en-US" sz="2000" dirty="0"/>
              <a:t>15. When only one person witnesses a crime they will </a:t>
            </a:r>
            <a:r>
              <a:rPr lang="en-US" sz="2000" dirty="0" smtClean="0"/>
              <a:t>feel</a:t>
            </a:r>
            <a:r>
              <a:rPr lang="ru-RU" sz="2000" dirty="0" smtClean="0"/>
              <a:t> </a:t>
            </a:r>
            <a:r>
              <a:rPr lang="ru-RU" sz="2000" u="sng" dirty="0" smtClean="0"/>
              <a:t>           </a:t>
            </a:r>
            <a:r>
              <a:rPr lang="ru-RU" sz="2000" dirty="0" smtClean="0"/>
              <a:t> </a:t>
            </a:r>
            <a:r>
              <a:rPr lang="en-US" sz="2000" dirty="0" smtClean="0"/>
              <a:t>calling </a:t>
            </a:r>
            <a:r>
              <a:rPr lang="en-US" sz="2000" dirty="0"/>
              <a:t>the police. </a:t>
            </a:r>
          </a:p>
          <a:p>
            <a:pPr marL="0" indent="0" fontAlgn="base">
              <a:buNone/>
            </a:pPr>
            <a:r>
              <a:rPr lang="en-US" sz="2000" dirty="0" smtClean="0"/>
              <a:t>A.</a:t>
            </a:r>
            <a:r>
              <a:rPr lang="ru-RU" sz="2000" dirty="0" smtClean="0"/>
              <a:t> </a:t>
            </a:r>
            <a:r>
              <a:rPr lang="en-US" sz="2000" dirty="0" smtClean="0"/>
              <a:t>not </a:t>
            </a:r>
            <a:r>
              <a:rPr lang="en-US" sz="2000" dirty="0"/>
              <a:t>responsible for</a:t>
            </a:r>
          </a:p>
          <a:p>
            <a:pPr marL="0" indent="0" fontAlgn="base">
              <a:buNone/>
            </a:pPr>
            <a:r>
              <a:rPr lang="en-US" sz="2000" dirty="0" smtClean="0"/>
              <a:t>B.</a:t>
            </a:r>
            <a:r>
              <a:rPr lang="ru-RU" sz="2000" dirty="0" smtClean="0"/>
              <a:t> </a:t>
            </a:r>
            <a:r>
              <a:rPr lang="en-US" sz="2000" dirty="0" smtClean="0"/>
              <a:t>afraid </a:t>
            </a:r>
            <a:r>
              <a:rPr lang="en-US" sz="2000" dirty="0"/>
              <a:t>of</a:t>
            </a:r>
          </a:p>
          <a:p>
            <a:pPr marL="0" indent="0" fontAlgn="base">
              <a:buNone/>
            </a:pPr>
            <a:r>
              <a:rPr lang="en-US" sz="2000" dirty="0" smtClean="0"/>
              <a:t>C.</a:t>
            </a:r>
            <a:r>
              <a:rPr lang="ru-RU" sz="2000" dirty="0" smtClean="0"/>
              <a:t> </a:t>
            </a:r>
            <a:r>
              <a:rPr lang="en-US" sz="2000" dirty="0" smtClean="0"/>
              <a:t>fully </a:t>
            </a:r>
            <a:r>
              <a:rPr lang="en-US" sz="2000" dirty="0"/>
              <a:t>responsible for</a:t>
            </a:r>
          </a:p>
          <a:p>
            <a:pPr marL="0" indent="0" fontAlgn="base">
              <a:buNone/>
            </a:pPr>
            <a:r>
              <a:rPr lang="en-US" sz="2000" dirty="0" smtClean="0"/>
              <a:t>D.</a:t>
            </a:r>
            <a:r>
              <a:rPr lang="ru-RU" sz="2000" dirty="0" smtClean="0"/>
              <a:t> </a:t>
            </a:r>
            <a:r>
              <a:rPr lang="en-US" sz="2000" dirty="0" smtClean="0"/>
              <a:t>excited </a:t>
            </a:r>
            <a:r>
              <a:rPr lang="en-US" sz="2000" dirty="0"/>
              <a:t>about</a:t>
            </a:r>
          </a:p>
          <a:p>
            <a:pPr marL="0" indent="0" fontAlgn="base">
              <a:buNone/>
            </a:pPr>
            <a:r>
              <a:rPr lang="en-US" sz="2000" dirty="0"/>
              <a:t/>
            </a:r>
            <a:br>
              <a:rPr lang="en-US" sz="2000" dirty="0"/>
            </a:br>
            <a:r>
              <a:rPr lang="en-US" sz="2000" dirty="0"/>
              <a:t>16. Why did Darley and </a:t>
            </a:r>
            <a:r>
              <a:rPr lang="en-US" sz="2000" dirty="0" err="1"/>
              <a:t>Latane</a:t>
            </a:r>
            <a:r>
              <a:rPr lang="en-US" sz="2000" dirty="0"/>
              <a:t> decide to conduct the experiment?</a:t>
            </a:r>
          </a:p>
          <a:p>
            <a:pPr marL="0" indent="0" fontAlgn="base">
              <a:buNone/>
            </a:pPr>
            <a:r>
              <a:rPr lang="en-US" sz="2000" dirty="0" smtClean="0"/>
              <a:t>A.</a:t>
            </a:r>
            <a:r>
              <a:rPr lang="ru-RU" sz="2000" dirty="0" smtClean="0"/>
              <a:t> </a:t>
            </a:r>
            <a:r>
              <a:rPr lang="en-US" sz="2000" dirty="0" smtClean="0"/>
              <a:t>To </a:t>
            </a:r>
            <a:r>
              <a:rPr lang="en-US" sz="2000" dirty="0"/>
              <a:t>investigate Catherine’s murder.  </a:t>
            </a:r>
          </a:p>
          <a:p>
            <a:pPr marL="0" indent="0" fontAlgn="base">
              <a:buNone/>
            </a:pPr>
            <a:r>
              <a:rPr lang="en-US" sz="2000" dirty="0" smtClean="0"/>
              <a:t>B.</a:t>
            </a:r>
            <a:r>
              <a:rPr lang="ru-RU" sz="2000" dirty="0" smtClean="0"/>
              <a:t> </a:t>
            </a:r>
            <a:r>
              <a:rPr lang="en-US" sz="2000" dirty="0" smtClean="0"/>
              <a:t>To </a:t>
            </a:r>
            <a:r>
              <a:rPr lang="en-US" sz="2000" dirty="0"/>
              <a:t>discover the real causes of human indifference to others.</a:t>
            </a:r>
          </a:p>
          <a:p>
            <a:pPr marL="0" indent="0" fontAlgn="base">
              <a:buNone/>
            </a:pPr>
            <a:r>
              <a:rPr lang="en-US" sz="2000" dirty="0" smtClean="0"/>
              <a:t>C.</a:t>
            </a:r>
            <a:r>
              <a:rPr lang="ru-RU" sz="2000" dirty="0" smtClean="0"/>
              <a:t> </a:t>
            </a:r>
            <a:r>
              <a:rPr lang="en-US" sz="2000" dirty="0" smtClean="0"/>
              <a:t>Because </a:t>
            </a:r>
            <a:r>
              <a:rPr lang="en-US" sz="2000" dirty="0"/>
              <a:t>they were not quite sure their idea was correct.</a:t>
            </a:r>
          </a:p>
          <a:p>
            <a:pPr marL="0" indent="0" fontAlgn="base">
              <a:buNone/>
            </a:pPr>
            <a:r>
              <a:rPr lang="en-US" sz="2000" dirty="0" smtClean="0"/>
              <a:t>D.</a:t>
            </a:r>
            <a:r>
              <a:rPr lang="ru-RU" sz="2000" dirty="0" smtClean="0"/>
              <a:t> </a:t>
            </a:r>
            <a:r>
              <a:rPr lang="en-US" sz="2000" dirty="0" smtClean="0"/>
              <a:t>To </a:t>
            </a:r>
            <a:r>
              <a:rPr lang="en-US" sz="2000" dirty="0"/>
              <a:t>provide scientific proof for their hypothesis. </a:t>
            </a:r>
          </a:p>
          <a:p>
            <a:endParaRPr lang="ru-RU" dirty="0"/>
          </a:p>
        </p:txBody>
      </p:sp>
    </p:spTree>
    <p:extLst>
      <p:ext uri="{BB962C8B-B14F-4D97-AF65-F5344CB8AC3E}">
        <p14:creationId xmlns:p14="http://schemas.microsoft.com/office/powerpoint/2010/main" val="2956977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190" y="273845"/>
            <a:ext cx="7819159" cy="162573"/>
          </a:xfrm>
        </p:spPr>
        <p:txBody>
          <a:bodyPr>
            <a:normAutofit fontScale="90000"/>
          </a:bodyPr>
          <a:lstStyle/>
          <a:p>
            <a:endParaRPr lang="ru-RU" dirty="0"/>
          </a:p>
        </p:txBody>
      </p:sp>
      <p:sp>
        <p:nvSpPr>
          <p:cNvPr id="3" name="Объект 2"/>
          <p:cNvSpPr>
            <a:spLocks noGrp="1"/>
          </p:cNvSpPr>
          <p:nvPr>
            <p:ph idx="1"/>
          </p:nvPr>
        </p:nvSpPr>
        <p:spPr>
          <a:xfrm>
            <a:off x="628650" y="822961"/>
            <a:ext cx="7886700" cy="3809762"/>
          </a:xfrm>
        </p:spPr>
        <p:txBody>
          <a:bodyPr>
            <a:normAutofit lnSpcReduction="10000"/>
          </a:bodyPr>
          <a:lstStyle/>
          <a:p>
            <a:pPr marL="0" indent="0" fontAlgn="base">
              <a:buNone/>
            </a:pPr>
            <a:r>
              <a:rPr lang="en-US" sz="2000" dirty="0"/>
              <a:t>17. Darley and </a:t>
            </a:r>
            <a:r>
              <a:rPr lang="en-US" sz="2000" dirty="0" err="1"/>
              <a:t>Latane’s</a:t>
            </a:r>
            <a:r>
              <a:rPr lang="en-US" sz="2000" dirty="0"/>
              <a:t> experiment divided college students </a:t>
            </a:r>
            <a:r>
              <a:rPr lang="en-US" sz="2000" dirty="0" smtClean="0"/>
              <a:t>into</a:t>
            </a:r>
            <a:r>
              <a:rPr lang="ru-RU" sz="2000" u="sng" dirty="0"/>
              <a:t>  </a:t>
            </a:r>
            <a:r>
              <a:rPr lang="ru-RU" sz="2000" u="sng" dirty="0" smtClean="0"/>
              <a:t>        -</a:t>
            </a:r>
            <a:r>
              <a:rPr lang="en-US" sz="2000" dirty="0" smtClean="0"/>
              <a:t>different </a:t>
            </a:r>
            <a:r>
              <a:rPr lang="en-US" sz="2000" dirty="0"/>
              <a:t>groups. </a:t>
            </a:r>
          </a:p>
          <a:p>
            <a:pPr marL="0" indent="0" fontAlgn="base">
              <a:buNone/>
            </a:pPr>
            <a:r>
              <a:rPr lang="en-US" sz="2000" dirty="0" smtClean="0"/>
              <a:t>A.</a:t>
            </a:r>
            <a:r>
              <a:rPr lang="ru-RU" sz="2000" dirty="0" smtClean="0"/>
              <a:t> </a:t>
            </a:r>
            <a:r>
              <a:rPr lang="en-US" sz="2000" dirty="0" smtClean="0"/>
              <a:t>two</a:t>
            </a:r>
            <a:endParaRPr lang="en-US" sz="2000" dirty="0"/>
          </a:p>
          <a:p>
            <a:pPr marL="0" indent="0" fontAlgn="base">
              <a:buNone/>
            </a:pPr>
            <a:r>
              <a:rPr lang="en-US" sz="2000" dirty="0" smtClean="0"/>
              <a:t>B.</a:t>
            </a:r>
            <a:r>
              <a:rPr lang="ru-RU" sz="2000" dirty="0" smtClean="0"/>
              <a:t> </a:t>
            </a:r>
            <a:r>
              <a:rPr lang="en-US" sz="2000" dirty="0" smtClean="0"/>
              <a:t>three</a:t>
            </a:r>
            <a:endParaRPr lang="en-US" sz="2000" dirty="0"/>
          </a:p>
          <a:p>
            <a:pPr marL="0" indent="0" fontAlgn="base">
              <a:buNone/>
            </a:pPr>
            <a:r>
              <a:rPr lang="en-US" sz="2000" dirty="0" smtClean="0"/>
              <a:t>C.</a:t>
            </a:r>
            <a:r>
              <a:rPr lang="ru-RU" sz="2000" dirty="0" smtClean="0"/>
              <a:t> </a:t>
            </a:r>
            <a:r>
              <a:rPr lang="en-US" sz="2000" dirty="0" smtClean="0"/>
              <a:t>four </a:t>
            </a:r>
            <a:endParaRPr lang="en-US" sz="2000" dirty="0"/>
          </a:p>
          <a:p>
            <a:pPr marL="0" indent="0" fontAlgn="base">
              <a:buNone/>
            </a:pPr>
            <a:r>
              <a:rPr lang="en-US" sz="2000" dirty="0" smtClean="0"/>
              <a:t>D.</a:t>
            </a:r>
            <a:r>
              <a:rPr lang="ru-RU" sz="2000" dirty="0" smtClean="0"/>
              <a:t> </a:t>
            </a:r>
            <a:r>
              <a:rPr lang="en-US" sz="2000" dirty="0" smtClean="0"/>
              <a:t>six</a:t>
            </a:r>
            <a:endParaRPr lang="en-US" sz="2000" dirty="0"/>
          </a:p>
          <a:p>
            <a:pPr marL="0" indent="0" fontAlgn="base">
              <a:buNone/>
            </a:pPr>
            <a:r>
              <a:rPr lang="en-US" sz="2000" dirty="0"/>
              <a:t/>
            </a:r>
            <a:br>
              <a:rPr lang="en-US" sz="2000" dirty="0"/>
            </a:br>
            <a:r>
              <a:rPr lang="en-US" sz="2000" dirty="0"/>
              <a:t>18. In the experiment, </a:t>
            </a:r>
            <a:r>
              <a:rPr lang="ru-RU" sz="2000" u="sng" dirty="0" smtClean="0"/>
              <a:t>               </a:t>
            </a:r>
            <a:r>
              <a:rPr lang="en-US" sz="2000" dirty="0" smtClean="0"/>
              <a:t>of </a:t>
            </a:r>
            <a:r>
              <a:rPr lang="en-US" sz="2000" dirty="0"/>
              <a:t>the students who thought they were alone went to get help for the victim. </a:t>
            </a:r>
          </a:p>
          <a:p>
            <a:pPr marL="0" indent="0" fontAlgn="base">
              <a:buNone/>
            </a:pPr>
            <a:r>
              <a:rPr lang="en-US" sz="2000" dirty="0" smtClean="0"/>
              <a:t>A.</a:t>
            </a:r>
            <a:r>
              <a:rPr lang="ru-RU" sz="2000" dirty="0" smtClean="0"/>
              <a:t> </a:t>
            </a:r>
            <a:r>
              <a:rPr lang="en-US" sz="2000" dirty="0" smtClean="0"/>
              <a:t>85 </a:t>
            </a:r>
            <a:endParaRPr lang="en-US" sz="2000" dirty="0"/>
          </a:p>
          <a:p>
            <a:pPr marL="0" indent="0" fontAlgn="base">
              <a:buNone/>
            </a:pPr>
            <a:r>
              <a:rPr lang="en-US" sz="2000" dirty="0" smtClean="0"/>
              <a:t>B.</a:t>
            </a:r>
            <a:r>
              <a:rPr lang="ru-RU" sz="2000" dirty="0" smtClean="0"/>
              <a:t> </a:t>
            </a:r>
            <a:r>
              <a:rPr lang="en-US" sz="2000" dirty="0" smtClean="0"/>
              <a:t>78</a:t>
            </a:r>
            <a:endParaRPr lang="en-US" sz="2000" dirty="0"/>
          </a:p>
          <a:p>
            <a:pPr marL="0" indent="0" fontAlgn="base">
              <a:buNone/>
            </a:pPr>
            <a:r>
              <a:rPr lang="en-US" sz="2000" dirty="0" smtClean="0"/>
              <a:t>C.</a:t>
            </a:r>
            <a:r>
              <a:rPr lang="ru-RU" sz="2000" dirty="0" smtClean="0"/>
              <a:t> </a:t>
            </a:r>
            <a:r>
              <a:rPr lang="en-US" sz="2000" dirty="0" smtClean="0"/>
              <a:t>62</a:t>
            </a:r>
            <a:endParaRPr lang="en-US" sz="2000" dirty="0"/>
          </a:p>
          <a:p>
            <a:pPr marL="0" indent="0" fontAlgn="base">
              <a:buNone/>
            </a:pPr>
            <a:r>
              <a:rPr lang="en-US" sz="2000" dirty="0" smtClean="0"/>
              <a:t>D.</a:t>
            </a:r>
            <a:r>
              <a:rPr lang="ru-RU" sz="2000" dirty="0" smtClean="0"/>
              <a:t> </a:t>
            </a:r>
            <a:r>
              <a:rPr lang="en-US" sz="2000" dirty="0" smtClean="0"/>
              <a:t>31</a:t>
            </a:r>
            <a:endParaRPr lang="en-US" sz="2000" dirty="0"/>
          </a:p>
          <a:p>
            <a:endParaRPr lang="ru-RU" dirty="0"/>
          </a:p>
        </p:txBody>
      </p:sp>
    </p:spTree>
    <p:extLst>
      <p:ext uri="{BB962C8B-B14F-4D97-AF65-F5344CB8AC3E}">
        <p14:creationId xmlns:p14="http://schemas.microsoft.com/office/powerpoint/2010/main" val="2979628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294391"/>
          </a:xfrm>
        </p:spPr>
        <p:txBody>
          <a:bodyPr>
            <a:normAutofit fontScale="90000"/>
          </a:bodyPr>
          <a:lstStyle/>
          <a:p>
            <a:endParaRPr lang="ru-RU" dirty="0"/>
          </a:p>
        </p:txBody>
      </p:sp>
      <p:sp>
        <p:nvSpPr>
          <p:cNvPr id="3" name="Объект 2"/>
          <p:cNvSpPr>
            <a:spLocks noGrp="1"/>
          </p:cNvSpPr>
          <p:nvPr>
            <p:ph idx="1"/>
          </p:nvPr>
        </p:nvSpPr>
        <p:spPr>
          <a:xfrm>
            <a:off x="628650" y="758536"/>
            <a:ext cx="7886700" cy="3874187"/>
          </a:xfrm>
        </p:spPr>
        <p:txBody>
          <a:bodyPr>
            <a:normAutofit/>
          </a:bodyPr>
          <a:lstStyle/>
          <a:p>
            <a:pPr marL="0" indent="0" fontAlgn="base">
              <a:buNone/>
            </a:pPr>
            <a:r>
              <a:rPr lang="en-US" sz="2000" dirty="0"/>
              <a:t>19. Which situation is NOT mentioned in the text as an example of the bystander effect?</a:t>
            </a:r>
          </a:p>
          <a:p>
            <a:pPr marL="0" indent="0" fontAlgn="base">
              <a:buNone/>
            </a:pPr>
            <a:r>
              <a:rPr lang="en-US" sz="2000" dirty="0" smtClean="0"/>
              <a:t>A.</a:t>
            </a:r>
            <a:r>
              <a:rPr lang="ru-RU" sz="2000" dirty="0" smtClean="0"/>
              <a:t> </a:t>
            </a:r>
            <a:r>
              <a:rPr lang="en-US" sz="2000" dirty="0" smtClean="0"/>
              <a:t>Helping </a:t>
            </a:r>
            <a:r>
              <a:rPr lang="en-US" sz="2000" dirty="0"/>
              <a:t>the needy.</a:t>
            </a:r>
          </a:p>
          <a:p>
            <a:pPr marL="0" indent="0" fontAlgn="base">
              <a:buNone/>
            </a:pPr>
            <a:r>
              <a:rPr lang="en-US" sz="2000" dirty="0" smtClean="0"/>
              <a:t>B.</a:t>
            </a:r>
            <a:r>
              <a:rPr lang="ru-RU" sz="2000" dirty="0" smtClean="0"/>
              <a:t> </a:t>
            </a:r>
            <a:r>
              <a:rPr lang="en-US" sz="2000" dirty="0" smtClean="0"/>
              <a:t>Giving </a:t>
            </a:r>
            <a:r>
              <a:rPr lang="en-US" sz="2000" dirty="0"/>
              <a:t>money to a charity </a:t>
            </a:r>
            <a:r>
              <a:rPr lang="en-US" sz="2000" dirty="0" err="1"/>
              <a:t>organisation</a:t>
            </a:r>
            <a:r>
              <a:rPr lang="en-US" sz="2000" dirty="0"/>
              <a:t>.</a:t>
            </a:r>
          </a:p>
          <a:p>
            <a:pPr marL="0" indent="0" fontAlgn="base">
              <a:buNone/>
            </a:pPr>
            <a:r>
              <a:rPr lang="en-US" sz="2000" dirty="0" smtClean="0"/>
              <a:t>C.</a:t>
            </a:r>
            <a:r>
              <a:rPr lang="ru-RU" sz="2000" dirty="0" smtClean="0"/>
              <a:t> </a:t>
            </a:r>
            <a:r>
              <a:rPr lang="en-US" sz="2000" dirty="0" smtClean="0"/>
              <a:t>Being </a:t>
            </a:r>
            <a:r>
              <a:rPr lang="en-US" sz="2000" dirty="0"/>
              <a:t>respectful and polite to the elderly.</a:t>
            </a:r>
          </a:p>
          <a:p>
            <a:pPr marL="0" indent="0" fontAlgn="base">
              <a:buNone/>
            </a:pPr>
            <a:r>
              <a:rPr lang="en-US" sz="2000" dirty="0" smtClean="0"/>
              <a:t>D.</a:t>
            </a:r>
            <a:r>
              <a:rPr lang="ru-RU" sz="2000" dirty="0" smtClean="0"/>
              <a:t> </a:t>
            </a:r>
            <a:r>
              <a:rPr lang="en-US" sz="2000" dirty="0" smtClean="0"/>
              <a:t>Offering </a:t>
            </a:r>
            <a:r>
              <a:rPr lang="en-US" sz="2000" dirty="0"/>
              <a:t>help in cases of emergency.</a:t>
            </a:r>
          </a:p>
          <a:p>
            <a:pPr marL="0" indent="0" fontAlgn="base">
              <a:buNone/>
            </a:pPr>
            <a:r>
              <a:rPr lang="en-US" sz="2000" dirty="0"/>
              <a:t/>
            </a:r>
            <a:br>
              <a:rPr lang="en-US" sz="2000" dirty="0"/>
            </a:br>
            <a:r>
              <a:rPr lang="en-US" sz="2000" dirty="0"/>
              <a:t>20. Helping strangers may be more important in </a:t>
            </a:r>
            <a:r>
              <a:rPr lang="en-US" sz="2000" dirty="0" smtClean="0"/>
              <a:t>some</a:t>
            </a:r>
            <a:r>
              <a:rPr lang="ru-RU" sz="2000" dirty="0" smtClean="0"/>
              <a:t> </a:t>
            </a:r>
            <a:r>
              <a:rPr lang="ru-RU" sz="2000" u="sng" dirty="0"/>
              <a:t> </a:t>
            </a:r>
            <a:r>
              <a:rPr lang="ru-RU" sz="2000" u="sng" dirty="0" smtClean="0"/>
              <a:t>           .</a:t>
            </a:r>
            <a:endParaRPr lang="en-US" sz="2000" dirty="0"/>
          </a:p>
          <a:p>
            <a:pPr marL="0" indent="0" fontAlgn="base">
              <a:buNone/>
            </a:pPr>
            <a:r>
              <a:rPr lang="en-US" sz="2000" dirty="0" smtClean="0"/>
              <a:t>A.</a:t>
            </a:r>
            <a:r>
              <a:rPr lang="ru-RU" sz="2000" dirty="0" smtClean="0"/>
              <a:t> </a:t>
            </a:r>
            <a:r>
              <a:rPr lang="en-US" sz="2000" dirty="0" smtClean="0"/>
              <a:t>cities</a:t>
            </a:r>
            <a:r>
              <a:rPr lang="en-US" sz="2000" dirty="0"/>
              <a:t>.</a:t>
            </a:r>
          </a:p>
          <a:p>
            <a:pPr marL="0" indent="0" fontAlgn="base">
              <a:buNone/>
            </a:pPr>
            <a:r>
              <a:rPr lang="en-US" sz="2000" dirty="0" smtClean="0"/>
              <a:t>B.</a:t>
            </a:r>
            <a:r>
              <a:rPr lang="ru-RU" sz="2000" dirty="0" smtClean="0"/>
              <a:t> </a:t>
            </a:r>
            <a:r>
              <a:rPr lang="en-US" sz="2000" dirty="0" smtClean="0"/>
              <a:t>cultures</a:t>
            </a:r>
            <a:r>
              <a:rPr lang="en-US" sz="2000" dirty="0"/>
              <a:t>.</a:t>
            </a:r>
          </a:p>
          <a:p>
            <a:pPr marL="0" indent="0" fontAlgn="base">
              <a:buNone/>
            </a:pPr>
            <a:r>
              <a:rPr lang="en-US" sz="2000" dirty="0" smtClean="0"/>
              <a:t>C.</a:t>
            </a:r>
            <a:r>
              <a:rPr lang="ru-RU" sz="2000" dirty="0" smtClean="0"/>
              <a:t> </a:t>
            </a:r>
            <a:r>
              <a:rPr lang="en-US" sz="2000" dirty="0" smtClean="0"/>
              <a:t>psychologists</a:t>
            </a:r>
            <a:r>
              <a:rPr lang="en-US" sz="2000" dirty="0"/>
              <a:t>.</a:t>
            </a:r>
          </a:p>
          <a:p>
            <a:pPr marL="0" indent="0" fontAlgn="base">
              <a:buNone/>
            </a:pPr>
            <a:r>
              <a:rPr lang="en-US" sz="2000" dirty="0" smtClean="0"/>
              <a:t>D.</a:t>
            </a:r>
            <a:r>
              <a:rPr lang="ru-RU" sz="2000" dirty="0" smtClean="0"/>
              <a:t> </a:t>
            </a:r>
            <a:r>
              <a:rPr lang="en-US" sz="2000" dirty="0" smtClean="0"/>
              <a:t>situations</a:t>
            </a:r>
            <a:r>
              <a:rPr lang="en-US" sz="2000" dirty="0"/>
              <a:t>.</a:t>
            </a:r>
          </a:p>
          <a:p>
            <a:endParaRPr lang="ru-RU" dirty="0"/>
          </a:p>
        </p:txBody>
      </p:sp>
    </p:spTree>
    <p:extLst>
      <p:ext uri="{BB962C8B-B14F-4D97-AF65-F5344CB8AC3E}">
        <p14:creationId xmlns:p14="http://schemas.microsoft.com/office/powerpoint/2010/main" val="3607285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145" y="114301"/>
            <a:ext cx="7767204" cy="135082"/>
          </a:xfrm>
        </p:spPr>
        <p:txBody>
          <a:bodyPr>
            <a:normAutofit fontScale="90000"/>
          </a:bodyPr>
          <a:lstStyle/>
          <a:p>
            <a:endParaRPr lang="ru-RU" dirty="0"/>
          </a:p>
        </p:txBody>
      </p:sp>
      <p:sp>
        <p:nvSpPr>
          <p:cNvPr id="3" name="Объект 2"/>
          <p:cNvSpPr>
            <a:spLocks noGrp="1"/>
          </p:cNvSpPr>
          <p:nvPr>
            <p:ph idx="1"/>
          </p:nvPr>
        </p:nvSpPr>
        <p:spPr>
          <a:xfrm>
            <a:off x="477982" y="852055"/>
            <a:ext cx="8468592" cy="3780667"/>
          </a:xfrm>
        </p:spPr>
        <p:txBody>
          <a:bodyPr>
            <a:noAutofit/>
          </a:bodyPr>
          <a:lstStyle/>
          <a:p>
            <a:pPr marL="0" indent="0" fontAlgn="base">
              <a:buNone/>
            </a:pPr>
            <a:r>
              <a:rPr lang="en-US" sz="2000" dirty="0"/>
              <a:t>1. The bystander effect is a natural human reaction that occurs in situations in which help is needed.</a:t>
            </a:r>
          </a:p>
          <a:p>
            <a:pPr marL="0" indent="0" fontAlgn="base">
              <a:buNone/>
            </a:pPr>
            <a:r>
              <a:rPr lang="en-US" sz="2000" i="1" dirty="0">
                <a:solidFill>
                  <a:srgbClr val="00B050"/>
                </a:solidFill>
              </a:rPr>
              <a:t>According to social psychologists, you are more likely to help when there is no one else around. In contrast, if there are many witnesses, or bystanders, you might not offer help. It is even possible that no one would help the person at all. Psychologists believe this is a natural yet complex human reaction, which they call the bystander effect.</a:t>
            </a:r>
          </a:p>
          <a:p>
            <a:pPr marL="0" indent="0" algn="ctr" fontAlgn="base">
              <a:buNone/>
            </a:pPr>
            <a:r>
              <a:rPr lang="en-US" sz="2000" dirty="0">
                <a:solidFill>
                  <a:srgbClr val="FF0000"/>
                </a:solidFill>
              </a:rPr>
              <a:t>True </a:t>
            </a:r>
          </a:p>
          <a:p>
            <a:pPr marL="0" indent="0" fontAlgn="base">
              <a:buNone/>
            </a:pPr>
            <a:r>
              <a:rPr lang="en-US" sz="2000" dirty="0"/>
              <a:t>2. Social psychologists studied the bystander effect before the murder of Catherine Genovese.</a:t>
            </a:r>
          </a:p>
          <a:p>
            <a:pPr marL="0" indent="0" fontAlgn="base">
              <a:buNone/>
            </a:pPr>
            <a:r>
              <a:rPr lang="en-US" sz="2000" i="1" dirty="0">
                <a:solidFill>
                  <a:srgbClr val="00B050"/>
                </a:solidFill>
              </a:rPr>
              <a:t>The bystander effect was first discovered in 1964 as a result of a very unfortunate event that happened outside Catherine Genovese's home in New York City.</a:t>
            </a:r>
          </a:p>
          <a:p>
            <a:pPr marL="0" indent="0" algn="ctr" fontAlgn="base">
              <a:buNone/>
            </a:pPr>
            <a:r>
              <a:rPr lang="en-US" sz="2000" dirty="0">
                <a:solidFill>
                  <a:srgbClr val="FF0000"/>
                </a:solidFill>
              </a:rPr>
              <a:t>False</a:t>
            </a:r>
            <a:r>
              <a:rPr lang="en-US" sz="2000" dirty="0"/>
              <a:t> </a:t>
            </a:r>
          </a:p>
          <a:p>
            <a:pPr marL="0" indent="0" fontAlgn="base">
              <a:buNone/>
            </a:pPr>
            <a:endParaRPr lang="ru-RU" sz="2000" dirty="0">
              <a:solidFill>
                <a:srgbClr val="FF0000"/>
              </a:solidFill>
            </a:endParaRPr>
          </a:p>
        </p:txBody>
      </p:sp>
    </p:spTree>
    <p:extLst>
      <p:ext uri="{BB962C8B-B14F-4D97-AF65-F5344CB8AC3E}">
        <p14:creationId xmlns:p14="http://schemas.microsoft.com/office/powerpoint/2010/main" val="1304010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32"/>
          <p:cNvSpPr txBox="1">
            <a:spLocks noGrp="1"/>
          </p:cNvSpPr>
          <p:nvPr>
            <p:ph type="subTitle" idx="8"/>
          </p:nvPr>
        </p:nvSpPr>
        <p:spPr>
          <a:xfrm>
            <a:off x="1536492" y="1319134"/>
            <a:ext cx="3117951" cy="1758167"/>
          </a:xfrm>
          <a:prstGeom prst="rect">
            <a:avLst/>
          </a:prstGeom>
        </p:spPr>
        <p:txBody>
          <a:bodyPr spcFirstLastPara="1" wrap="square" lIns="91425" tIns="91425" rIns="91425" bIns="91425" anchor="ctr" anchorCtr="0">
            <a:noAutofit/>
          </a:bodyPr>
          <a:lstStyle/>
          <a:p>
            <a:pPr marL="0" lvl="0" indent="0"/>
            <a:r>
              <a:rPr lang="en-US" sz="2000" dirty="0"/>
              <a:t>Questions follow the order of information in the text.</a:t>
            </a:r>
          </a:p>
        </p:txBody>
      </p:sp>
      <p:sp>
        <p:nvSpPr>
          <p:cNvPr id="1936" name="Google Shape;1936;p32"/>
          <p:cNvSpPr txBox="1">
            <a:spLocks noGrp="1"/>
          </p:cNvSpPr>
          <p:nvPr>
            <p:ph type="subTitle" idx="1"/>
          </p:nvPr>
        </p:nvSpPr>
        <p:spPr>
          <a:xfrm>
            <a:off x="5906125" y="2600793"/>
            <a:ext cx="2518346" cy="476507"/>
          </a:xfrm>
          <a:prstGeom prst="rect">
            <a:avLst/>
          </a:prstGeom>
        </p:spPr>
        <p:txBody>
          <a:bodyPr spcFirstLastPara="1" wrap="square" lIns="91425" tIns="91425" rIns="91425" bIns="91425" anchor="ctr" anchorCtr="0">
            <a:noAutofit/>
          </a:bodyPr>
          <a:lstStyle/>
          <a:p>
            <a:pPr marL="0" lvl="0" indent="0"/>
            <a:r>
              <a:rPr lang="en-US" sz="2000" dirty="0"/>
              <a:t>Questions could be about the use of examples or comparison, the writer’s purpose, or the tone, e.g. critical, of the text.</a:t>
            </a:r>
          </a:p>
        </p:txBody>
      </p:sp>
      <p:sp>
        <p:nvSpPr>
          <p:cNvPr id="1938" name="Google Shape;1938;p32"/>
          <p:cNvSpPr txBox="1">
            <a:spLocks noGrp="1"/>
          </p:cNvSpPr>
          <p:nvPr>
            <p:ph type="title" idx="3"/>
          </p:nvPr>
        </p:nvSpPr>
        <p:spPr>
          <a:xfrm>
            <a:off x="718125" y="531600"/>
            <a:ext cx="6132948" cy="47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Reading Comprehension</a:t>
            </a:r>
            <a:endParaRPr dirty="0"/>
          </a:p>
        </p:txBody>
      </p:sp>
      <p:sp>
        <p:nvSpPr>
          <p:cNvPr id="1940" name="Google Shape;1940;p32"/>
          <p:cNvSpPr txBox="1">
            <a:spLocks noGrp="1"/>
          </p:cNvSpPr>
          <p:nvPr>
            <p:ph type="subTitle" idx="5"/>
          </p:nvPr>
        </p:nvSpPr>
        <p:spPr>
          <a:xfrm>
            <a:off x="1633928" y="3519055"/>
            <a:ext cx="3020515" cy="1089483"/>
          </a:xfrm>
          <a:prstGeom prst="rect">
            <a:avLst/>
          </a:prstGeom>
        </p:spPr>
        <p:txBody>
          <a:bodyPr spcFirstLastPara="1" wrap="square" lIns="91425" tIns="91425" rIns="91425" bIns="91425" anchor="ctr" anchorCtr="0">
            <a:noAutofit/>
          </a:bodyPr>
          <a:lstStyle/>
          <a:p>
            <a:pPr marL="0" lvl="0" indent="0"/>
            <a:r>
              <a:rPr lang="en-US" sz="2000" dirty="0"/>
              <a:t>Questions may ask you to work out the meaning of words or phrases using the context, or focus on reference words like </a:t>
            </a:r>
            <a:r>
              <a:rPr lang="en-US" sz="2000" i="1" dirty="0"/>
              <a:t>it</a:t>
            </a:r>
            <a:r>
              <a:rPr lang="en-US" sz="2000" dirty="0"/>
              <a:t> and </a:t>
            </a:r>
            <a:r>
              <a:rPr lang="en-US" sz="2000" i="1" dirty="0"/>
              <a:t>this</a:t>
            </a:r>
            <a:r>
              <a:rPr lang="en-US" sz="2000" dirty="0"/>
              <a:t>.</a:t>
            </a:r>
          </a:p>
          <a:p>
            <a:pPr marL="0" lvl="0" indent="0"/>
            <a:endParaRPr lang="en-US" sz="2000" dirty="0"/>
          </a:p>
        </p:txBody>
      </p:sp>
      <p:grpSp>
        <p:nvGrpSpPr>
          <p:cNvPr id="1944" name="Google Shape;1944;p32"/>
          <p:cNvGrpSpPr/>
          <p:nvPr/>
        </p:nvGrpSpPr>
        <p:grpSpPr>
          <a:xfrm rot="-5400000">
            <a:off x="817263" y="1449525"/>
            <a:ext cx="211721" cy="410001"/>
            <a:chOff x="3089613" y="3499975"/>
            <a:chExt cx="211721" cy="410001"/>
          </a:xfrm>
        </p:grpSpPr>
        <p:sp>
          <p:nvSpPr>
            <p:cNvPr id="1945" name="Google Shape;1945;p32"/>
            <p:cNvSpPr/>
            <p:nvPr/>
          </p:nvSpPr>
          <p:spPr>
            <a:xfrm rot="-2700000">
              <a:off x="3120918" y="3729559"/>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rot="-2700000">
              <a:off x="3120963" y="3630244"/>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rot="-2700000">
              <a:off x="3120567" y="3530929"/>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32"/>
          <p:cNvGrpSpPr/>
          <p:nvPr/>
        </p:nvGrpSpPr>
        <p:grpSpPr>
          <a:xfrm>
            <a:off x="8049413" y="3754300"/>
            <a:ext cx="211721" cy="410001"/>
            <a:chOff x="5842663" y="2500350"/>
            <a:chExt cx="211721" cy="410001"/>
          </a:xfrm>
        </p:grpSpPr>
        <p:sp>
          <p:nvSpPr>
            <p:cNvPr id="1949" name="Google Shape;1949;p32"/>
            <p:cNvSpPr/>
            <p:nvPr/>
          </p:nvSpPr>
          <p:spPr>
            <a:xfrm rot="8100000">
              <a:off x="5873617" y="2531304"/>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rot="8100000">
              <a:off x="5874067" y="2630619"/>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rot="8100000">
              <a:off x="5873968" y="2729934"/>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966;p69"/>
          <p:cNvGrpSpPr/>
          <p:nvPr/>
        </p:nvGrpSpPr>
        <p:grpSpPr>
          <a:xfrm>
            <a:off x="942684" y="2023427"/>
            <a:ext cx="370879" cy="337755"/>
            <a:chOff x="-40378075" y="3267450"/>
            <a:chExt cx="317425" cy="289075"/>
          </a:xfrm>
        </p:grpSpPr>
        <p:sp>
          <p:nvSpPr>
            <p:cNvPr id="21"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966;p69"/>
          <p:cNvGrpSpPr/>
          <p:nvPr/>
        </p:nvGrpSpPr>
        <p:grpSpPr>
          <a:xfrm>
            <a:off x="1022381" y="3615174"/>
            <a:ext cx="370879" cy="337755"/>
            <a:chOff x="-40378075" y="3267450"/>
            <a:chExt cx="317425" cy="289075"/>
          </a:xfrm>
        </p:grpSpPr>
        <p:sp>
          <p:nvSpPr>
            <p:cNvPr id="26"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7966;p69"/>
          <p:cNvGrpSpPr/>
          <p:nvPr/>
        </p:nvGrpSpPr>
        <p:grpSpPr>
          <a:xfrm>
            <a:off x="5376138" y="2513582"/>
            <a:ext cx="370879" cy="337755"/>
            <a:chOff x="-40378075" y="3267450"/>
            <a:chExt cx="317425" cy="289075"/>
          </a:xfrm>
        </p:grpSpPr>
        <p:sp>
          <p:nvSpPr>
            <p:cNvPr id="31"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87103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581891"/>
            <a:ext cx="7886700" cy="4050832"/>
          </a:xfrm>
        </p:spPr>
        <p:txBody>
          <a:bodyPr>
            <a:noAutofit/>
          </a:bodyPr>
          <a:lstStyle/>
          <a:p>
            <a:pPr marL="0" indent="0" fontAlgn="base">
              <a:buNone/>
            </a:pPr>
            <a:r>
              <a:rPr lang="en-US" sz="2000" dirty="0"/>
              <a:t>3. Catherine was killed in the small hours.</a:t>
            </a:r>
          </a:p>
          <a:p>
            <a:pPr marL="0" indent="0" fontAlgn="base">
              <a:buNone/>
            </a:pPr>
            <a:r>
              <a:rPr lang="en-US" sz="2000" i="1" dirty="0">
                <a:solidFill>
                  <a:srgbClr val="00B050"/>
                </a:solidFill>
              </a:rPr>
              <a:t>At three o’clock in the morning, someone attacked and murdered Catherine in front of her apartment building.</a:t>
            </a:r>
          </a:p>
          <a:p>
            <a:pPr marL="0" indent="0" algn="ctr">
              <a:buNone/>
            </a:pPr>
            <a:r>
              <a:rPr lang="en-US" sz="2000" dirty="0">
                <a:solidFill>
                  <a:srgbClr val="FF0000"/>
                </a:solidFill>
              </a:rPr>
              <a:t>True </a:t>
            </a:r>
            <a:endParaRPr lang="ru-RU" sz="2000" dirty="0" smtClean="0">
              <a:solidFill>
                <a:srgbClr val="FF0000"/>
              </a:solidFill>
            </a:endParaRPr>
          </a:p>
          <a:p>
            <a:pPr marL="0" indent="0" fontAlgn="base">
              <a:buNone/>
            </a:pPr>
            <a:r>
              <a:rPr lang="en-US" sz="2000" dirty="0"/>
              <a:t>4. The person students saw on their screens during the experiment was in real agony.</a:t>
            </a:r>
          </a:p>
          <a:p>
            <a:pPr marL="0" indent="0" fontAlgn="base">
              <a:buNone/>
            </a:pPr>
            <a:r>
              <a:rPr lang="en-US" sz="2000" i="1" dirty="0">
                <a:solidFill>
                  <a:srgbClr val="00B050"/>
                </a:solidFill>
              </a:rPr>
              <a:t>As part of the experiment, the person on the TV screen pretended to become ill and called out for help. </a:t>
            </a:r>
          </a:p>
          <a:p>
            <a:pPr marL="0" indent="0" algn="ctr" fontAlgn="base">
              <a:buNone/>
            </a:pPr>
            <a:r>
              <a:rPr lang="en-US" sz="2000" dirty="0">
                <a:solidFill>
                  <a:srgbClr val="FF0000"/>
                </a:solidFill>
              </a:rPr>
              <a:t>False </a:t>
            </a:r>
          </a:p>
          <a:p>
            <a:pPr marL="0" indent="0" fontAlgn="base">
              <a:buNone/>
            </a:pPr>
            <a:r>
              <a:rPr lang="en-US" sz="2000" dirty="0"/>
              <a:t>5. Darley and </a:t>
            </a:r>
            <a:r>
              <a:rPr lang="en-US" sz="2000" dirty="0" err="1"/>
              <a:t>Latane’s</a:t>
            </a:r>
            <a:r>
              <a:rPr lang="en-US" sz="2000" dirty="0"/>
              <a:t> experiment showed that having more witnesses meant that help was less likely.</a:t>
            </a:r>
          </a:p>
          <a:p>
            <a:pPr marL="0" indent="0">
              <a:buNone/>
            </a:pPr>
            <a:r>
              <a:rPr lang="en-US" sz="2000" i="1" dirty="0">
                <a:solidFill>
                  <a:srgbClr val="00B050"/>
                </a:solidFill>
              </a:rPr>
              <a:t>The results supported Darley and </a:t>
            </a:r>
            <a:r>
              <a:rPr lang="en-US" sz="2000" i="1" dirty="0" err="1">
                <a:solidFill>
                  <a:srgbClr val="00B050"/>
                </a:solidFill>
              </a:rPr>
              <a:t>Latane’s</a:t>
            </a:r>
            <a:r>
              <a:rPr lang="en-US" sz="2000" i="1" dirty="0">
                <a:solidFill>
                  <a:srgbClr val="00B050"/>
                </a:solidFill>
              </a:rPr>
              <a:t> theory. They figured out that having more witnesses did not mean that help was more likely. In fact, the opposite was true.</a:t>
            </a:r>
          </a:p>
          <a:p>
            <a:pPr marL="0" indent="0" algn="ctr">
              <a:buNone/>
            </a:pPr>
            <a:r>
              <a:rPr lang="en-US" sz="2000" dirty="0" smtClean="0">
                <a:solidFill>
                  <a:srgbClr val="FF0000"/>
                </a:solidFill>
              </a:rPr>
              <a:t>True</a:t>
            </a:r>
            <a:endParaRPr lang="en-US" sz="2000" dirty="0">
              <a:solidFill>
                <a:srgbClr val="FF0000"/>
              </a:solidFill>
            </a:endParaRPr>
          </a:p>
        </p:txBody>
      </p:sp>
    </p:spTree>
    <p:extLst>
      <p:ext uri="{BB962C8B-B14F-4D97-AF65-F5344CB8AC3E}">
        <p14:creationId xmlns:p14="http://schemas.microsoft.com/office/powerpoint/2010/main" val="2376971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5"/>
            <a:ext cx="7886700" cy="141791"/>
          </a:xfrm>
        </p:spPr>
        <p:txBody>
          <a:bodyPr>
            <a:normAutofit fontScale="90000"/>
          </a:bodyPr>
          <a:lstStyle/>
          <a:p>
            <a:endParaRPr lang="ru-RU" dirty="0"/>
          </a:p>
        </p:txBody>
      </p:sp>
      <p:sp>
        <p:nvSpPr>
          <p:cNvPr id="3" name="Объект 2"/>
          <p:cNvSpPr>
            <a:spLocks noGrp="1"/>
          </p:cNvSpPr>
          <p:nvPr>
            <p:ph idx="1"/>
          </p:nvPr>
        </p:nvSpPr>
        <p:spPr>
          <a:xfrm>
            <a:off x="446809" y="384464"/>
            <a:ext cx="8068541" cy="4248259"/>
          </a:xfrm>
        </p:spPr>
        <p:txBody>
          <a:bodyPr>
            <a:normAutofit/>
          </a:bodyPr>
          <a:lstStyle/>
          <a:p>
            <a:pPr marL="0" indent="0">
              <a:buNone/>
            </a:pPr>
            <a:r>
              <a:rPr lang="en-US" sz="2000" dirty="0"/>
              <a:t>6. Darley and </a:t>
            </a:r>
            <a:r>
              <a:rPr lang="en-US" sz="2000" dirty="0" err="1"/>
              <a:t>Latane</a:t>
            </a:r>
            <a:r>
              <a:rPr lang="en-US" sz="2000" dirty="0"/>
              <a:t> studied the bystander effect by watching how people behave in everyday situations.</a:t>
            </a:r>
            <a:br>
              <a:rPr lang="en-US" sz="2000" dirty="0"/>
            </a:br>
            <a:r>
              <a:rPr lang="en-US" sz="2000" i="1" dirty="0">
                <a:solidFill>
                  <a:srgbClr val="00B050"/>
                </a:solidFill>
              </a:rPr>
              <a:t>Darley and </a:t>
            </a:r>
            <a:r>
              <a:rPr lang="en-US" sz="2000" i="1" dirty="0" err="1">
                <a:solidFill>
                  <a:srgbClr val="00B050"/>
                </a:solidFill>
              </a:rPr>
              <a:t>Latane</a:t>
            </a:r>
            <a:r>
              <a:rPr lang="en-US" sz="2000" i="1" dirty="0">
                <a:solidFill>
                  <a:srgbClr val="00B050"/>
                </a:solidFill>
              </a:rPr>
              <a:t> knew they had to prove their theory scientifically, so they set up an experiment with college students to test it. </a:t>
            </a:r>
            <a:endParaRPr lang="en-US" sz="2000" dirty="0">
              <a:solidFill>
                <a:srgbClr val="00B050"/>
              </a:solidFill>
            </a:endParaRPr>
          </a:p>
          <a:p>
            <a:pPr marL="0" indent="0" algn="ctr">
              <a:buNone/>
            </a:pPr>
            <a:r>
              <a:rPr lang="en-US" sz="2000" dirty="0">
                <a:solidFill>
                  <a:srgbClr val="FF0000"/>
                </a:solidFill>
              </a:rPr>
              <a:t>False</a:t>
            </a:r>
            <a:r>
              <a:rPr lang="en-US" sz="2000" dirty="0"/>
              <a:t> </a:t>
            </a:r>
          </a:p>
          <a:p>
            <a:pPr marL="0" indent="0" fontAlgn="base">
              <a:buNone/>
            </a:pPr>
            <a:r>
              <a:rPr lang="en-US" sz="2000" dirty="0"/>
              <a:t>7. According to this theory a beggar asking for money outside a popular tourist attraction is at an advantage.</a:t>
            </a:r>
          </a:p>
          <a:p>
            <a:pPr marL="0" indent="0" fontAlgn="base">
              <a:buNone/>
            </a:pPr>
            <a:r>
              <a:rPr lang="en-US" sz="2000" i="1" dirty="0">
                <a:solidFill>
                  <a:srgbClr val="00B050"/>
                </a:solidFill>
              </a:rPr>
              <a:t>Social psychologists believe the bystander effect can apply to a number of everyday situations. For example, on a busy sidewalk, you might not give money to a homeless man (or help someone who falls down).</a:t>
            </a:r>
          </a:p>
          <a:p>
            <a:pPr marL="0" indent="0" algn="ctr" fontAlgn="base">
              <a:buNone/>
            </a:pPr>
            <a:r>
              <a:rPr lang="en-US" sz="2000" dirty="0">
                <a:solidFill>
                  <a:srgbClr val="FF0000"/>
                </a:solidFill>
              </a:rPr>
              <a:t>False</a:t>
            </a:r>
            <a:endParaRPr lang="en-US" sz="2000" dirty="0"/>
          </a:p>
          <a:p>
            <a:endParaRPr lang="ru-RU" dirty="0"/>
          </a:p>
        </p:txBody>
      </p:sp>
    </p:spTree>
    <p:extLst>
      <p:ext uri="{BB962C8B-B14F-4D97-AF65-F5344CB8AC3E}">
        <p14:creationId xmlns:p14="http://schemas.microsoft.com/office/powerpoint/2010/main" val="1812884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7364" y="273845"/>
            <a:ext cx="7787986" cy="100228"/>
          </a:xfrm>
        </p:spPr>
        <p:txBody>
          <a:bodyPr>
            <a:normAutofit fontScale="90000"/>
          </a:bodyPr>
          <a:lstStyle/>
          <a:p>
            <a:endParaRPr lang="ru-RU" dirty="0"/>
          </a:p>
        </p:txBody>
      </p:sp>
      <p:sp>
        <p:nvSpPr>
          <p:cNvPr id="3" name="Объект 2"/>
          <p:cNvSpPr>
            <a:spLocks noGrp="1"/>
          </p:cNvSpPr>
          <p:nvPr>
            <p:ph idx="1"/>
          </p:nvPr>
        </p:nvSpPr>
        <p:spPr>
          <a:xfrm>
            <a:off x="540327" y="935182"/>
            <a:ext cx="8312728" cy="3697542"/>
          </a:xfrm>
        </p:spPr>
        <p:txBody>
          <a:bodyPr/>
          <a:lstStyle/>
          <a:p>
            <a:pPr marL="0" indent="0" fontAlgn="base">
              <a:buNone/>
            </a:pPr>
            <a:r>
              <a:rPr lang="en-US" sz="2000" dirty="0"/>
              <a:t>8. You are bound to let an old person sit down if the train is crowded.</a:t>
            </a:r>
          </a:p>
          <a:p>
            <a:pPr marL="0" indent="0" fontAlgn="base">
              <a:buNone/>
            </a:pPr>
            <a:r>
              <a:rPr lang="en-US" sz="2000" i="1" dirty="0">
                <a:solidFill>
                  <a:srgbClr val="00B050"/>
                </a:solidFill>
              </a:rPr>
              <a:t>On a crowded subway, you may not give up your seat to an elderly person.</a:t>
            </a:r>
          </a:p>
          <a:p>
            <a:pPr marL="0" indent="0" algn="ctr" fontAlgn="base">
              <a:buNone/>
            </a:pPr>
            <a:r>
              <a:rPr lang="en-US" sz="2000" dirty="0">
                <a:solidFill>
                  <a:srgbClr val="FF0000"/>
                </a:solidFill>
              </a:rPr>
              <a:t>False</a:t>
            </a:r>
            <a:r>
              <a:rPr lang="en-US" sz="2000" dirty="0"/>
              <a:t> </a:t>
            </a:r>
            <a:endParaRPr lang="ru-RU" sz="2000" dirty="0" smtClean="0"/>
          </a:p>
          <a:p>
            <a:pPr marL="0" indent="0" fontAlgn="base">
              <a:buNone/>
            </a:pPr>
            <a:r>
              <a:rPr lang="en-US" sz="2000" dirty="0"/>
              <a:t>9. The bystander effect is one of the factors that influence people’s decision to help others.</a:t>
            </a:r>
          </a:p>
          <a:p>
            <a:pPr marL="0" indent="0" fontAlgn="base">
              <a:buNone/>
            </a:pPr>
            <a:r>
              <a:rPr lang="en-US" sz="2000" i="1" dirty="0">
                <a:solidFill>
                  <a:srgbClr val="00B050"/>
                </a:solidFill>
              </a:rPr>
              <a:t>The bystander effect is one of the many factors that influence a person’s decision to help out a stranger in need. </a:t>
            </a:r>
          </a:p>
          <a:p>
            <a:pPr marL="0" indent="0" algn="ctr" fontAlgn="base">
              <a:buNone/>
            </a:pPr>
            <a:r>
              <a:rPr lang="en-US" sz="2000" dirty="0">
                <a:solidFill>
                  <a:srgbClr val="FF0000"/>
                </a:solidFill>
              </a:rPr>
              <a:t>True</a:t>
            </a:r>
            <a:r>
              <a:rPr lang="en-US" sz="2000" dirty="0"/>
              <a:t> </a:t>
            </a:r>
          </a:p>
          <a:p>
            <a:pPr marL="0" indent="0" fontAlgn="base">
              <a:buNone/>
            </a:pPr>
            <a:r>
              <a:rPr lang="en-US" sz="2000" dirty="0"/>
              <a:t>10. We might not realize how the people that surround us in a particular situation affect our </a:t>
            </a:r>
            <a:r>
              <a:rPr lang="en-US" sz="2000" dirty="0" err="1"/>
              <a:t>behaviour</a:t>
            </a:r>
            <a:r>
              <a:rPr lang="en-US" sz="2000" dirty="0"/>
              <a:t>.</a:t>
            </a:r>
          </a:p>
          <a:p>
            <a:pPr marL="0" indent="0">
              <a:buNone/>
            </a:pPr>
            <a:r>
              <a:rPr lang="en-US" sz="2000" i="1" dirty="0">
                <a:solidFill>
                  <a:srgbClr val="00B050"/>
                </a:solidFill>
              </a:rPr>
              <a:t>However, psychologists know that humans are naturally influenced by the presence of others around them even if they are not aware of it. </a:t>
            </a:r>
          </a:p>
          <a:p>
            <a:pPr marL="0" indent="0" algn="ctr">
              <a:buNone/>
            </a:pPr>
            <a:r>
              <a:rPr lang="en-US" sz="2000" dirty="0">
                <a:solidFill>
                  <a:srgbClr val="FF0000"/>
                </a:solidFill>
              </a:rPr>
              <a:t>True</a:t>
            </a:r>
            <a:r>
              <a:rPr lang="en-US" sz="2000" dirty="0"/>
              <a:t>   </a:t>
            </a:r>
            <a:endParaRPr lang="en-US" sz="2000" b="1" dirty="0"/>
          </a:p>
          <a:p>
            <a:pPr marL="0" indent="0" algn="ctr" fontAlgn="base">
              <a:buNone/>
            </a:pPr>
            <a:endParaRPr lang="en-US" dirty="0"/>
          </a:p>
          <a:p>
            <a:endParaRPr lang="ru-RU" dirty="0"/>
          </a:p>
        </p:txBody>
      </p:sp>
    </p:spTree>
    <p:extLst>
      <p:ext uri="{BB962C8B-B14F-4D97-AF65-F5344CB8AC3E}">
        <p14:creationId xmlns:p14="http://schemas.microsoft.com/office/powerpoint/2010/main" val="2038193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59705"/>
          </a:xfrm>
        </p:spPr>
        <p:txBody>
          <a:bodyPr>
            <a:normAutofit fontScale="90000"/>
          </a:bodyPr>
          <a:lstStyle/>
          <a:p>
            <a:endParaRPr lang="ru-RU" dirty="0"/>
          </a:p>
        </p:txBody>
      </p:sp>
      <p:sp>
        <p:nvSpPr>
          <p:cNvPr id="3" name="Объект 2"/>
          <p:cNvSpPr>
            <a:spLocks noGrp="1"/>
          </p:cNvSpPr>
          <p:nvPr>
            <p:ph idx="1"/>
          </p:nvPr>
        </p:nvSpPr>
        <p:spPr>
          <a:xfrm>
            <a:off x="644236" y="415635"/>
            <a:ext cx="7871114" cy="4217087"/>
          </a:xfrm>
        </p:spPr>
        <p:txBody>
          <a:bodyPr/>
          <a:lstStyle/>
          <a:p>
            <a:pPr marL="0" indent="0" fontAlgn="base">
              <a:buNone/>
            </a:pPr>
            <a:r>
              <a:rPr lang="en-US" sz="2000" dirty="0"/>
              <a:t>11. At first the author makes his listeners imagine the situation in which </a:t>
            </a:r>
          </a:p>
          <a:p>
            <a:pPr marL="0" indent="0" fontAlgn="base">
              <a:buNone/>
            </a:pPr>
            <a:r>
              <a:rPr lang="en-US" sz="2000" dirty="0" smtClean="0"/>
              <a:t>A.</a:t>
            </a:r>
            <a:r>
              <a:rPr lang="ru-RU" sz="2000" dirty="0" smtClean="0"/>
              <a:t> </a:t>
            </a:r>
            <a:r>
              <a:rPr lang="en-US" sz="2000" dirty="0" smtClean="0"/>
              <a:t>they </a:t>
            </a:r>
            <a:r>
              <a:rPr lang="en-US" sz="2000" dirty="0"/>
              <a:t>need help.</a:t>
            </a:r>
          </a:p>
          <a:p>
            <a:pPr marL="0" indent="0" fontAlgn="base">
              <a:buNone/>
            </a:pPr>
            <a:r>
              <a:rPr lang="en-US" sz="2000" dirty="0" smtClean="0">
                <a:solidFill>
                  <a:srgbClr val="FF0000"/>
                </a:solidFill>
              </a:rPr>
              <a:t>B.</a:t>
            </a:r>
            <a:r>
              <a:rPr lang="ru-RU" sz="2000" dirty="0" smtClean="0">
                <a:solidFill>
                  <a:srgbClr val="FF0000"/>
                </a:solidFill>
              </a:rPr>
              <a:t> </a:t>
            </a:r>
            <a:r>
              <a:rPr lang="en-US" sz="2000" dirty="0" smtClean="0">
                <a:solidFill>
                  <a:srgbClr val="FF0000"/>
                </a:solidFill>
              </a:rPr>
              <a:t>help </a:t>
            </a:r>
            <a:r>
              <a:rPr lang="en-US" sz="2000" dirty="0">
                <a:solidFill>
                  <a:srgbClr val="FF0000"/>
                </a:solidFill>
              </a:rPr>
              <a:t>can be expected from them.</a:t>
            </a:r>
          </a:p>
          <a:p>
            <a:pPr marL="0" indent="0" fontAlgn="base">
              <a:buNone/>
            </a:pPr>
            <a:r>
              <a:rPr lang="en-US" sz="2000" dirty="0" smtClean="0"/>
              <a:t>C.</a:t>
            </a:r>
            <a:r>
              <a:rPr lang="ru-RU" sz="2000" dirty="0" smtClean="0"/>
              <a:t> </a:t>
            </a:r>
            <a:r>
              <a:rPr lang="en-US" sz="2000" dirty="0" smtClean="0"/>
              <a:t>they </a:t>
            </a:r>
            <a:r>
              <a:rPr lang="en-US" sz="2000" dirty="0"/>
              <a:t>feel lonely on the pavement.</a:t>
            </a:r>
          </a:p>
          <a:p>
            <a:pPr marL="0" indent="0" fontAlgn="base">
              <a:buNone/>
            </a:pPr>
            <a:r>
              <a:rPr lang="en-US" sz="2000" dirty="0" smtClean="0"/>
              <a:t>D.</a:t>
            </a:r>
            <a:r>
              <a:rPr lang="ru-RU" sz="2000" dirty="0" smtClean="0"/>
              <a:t> </a:t>
            </a:r>
            <a:r>
              <a:rPr lang="en-US" sz="2000" dirty="0" smtClean="0"/>
              <a:t>there </a:t>
            </a:r>
            <a:r>
              <a:rPr lang="en-US" sz="2000" dirty="0"/>
              <a:t>are so many people that they may fall down in the crowd.</a:t>
            </a:r>
          </a:p>
          <a:p>
            <a:pPr marL="0" indent="0">
              <a:buNone/>
            </a:pPr>
            <a:endParaRPr lang="en-US" sz="2000" dirty="0"/>
          </a:p>
          <a:p>
            <a:pPr marL="0" indent="0">
              <a:buNone/>
            </a:pPr>
            <a:r>
              <a:rPr lang="en-US" sz="2000" i="1" dirty="0">
                <a:solidFill>
                  <a:srgbClr val="00B050"/>
                </a:solidFill>
              </a:rPr>
              <a:t>You’re walking down a busy city sidewalk, and you see someone in front of you fall down. What would you do? Now imagine that same situation, but you are the only other person on the sidewalk. What would you do then?</a:t>
            </a:r>
            <a:endParaRPr lang="ru-RU" sz="2000" i="1" dirty="0">
              <a:solidFill>
                <a:srgbClr val="00B050"/>
              </a:solidFill>
            </a:endParaRPr>
          </a:p>
          <a:p>
            <a:pPr marL="0" indent="0" fontAlgn="base">
              <a:buNone/>
            </a:pPr>
            <a:endParaRPr lang="ru-RU" sz="2000" i="1" dirty="0"/>
          </a:p>
        </p:txBody>
      </p:sp>
    </p:spTree>
    <p:extLst>
      <p:ext uri="{BB962C8B-B14F-4D97-AF65-F5344CB8AC3E}">
        <p14:creationId xmlns:p14="http://schemas.microsoft.com/office/powerpoint/2010/main" val="1516821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66236"/>
          </a:xfrm>
        </p:spPr>
        <p:txBody>
          <a:bodyPr>
            <a:normAutofit fontScale="90000"/>
          </a:bodyPr>
          <a:lstStyle/>
          <a:p>
            <a:endParaRPr lang="ru-RU" dirty="0"/>
          </a:p>
        </p:txBody>
      </p:sp>
      <p:sp>
        <p:nvSpPr>
          <p:cNvPr id="3" name="Объект 2"/>
          <p:cNvSpPr>
            <a:spLocks noGrp="1"/>
          </p:cNvSpPr>
          <p:nvPr>
            <p:ph idx="1"/>
          </p:nvPr>
        </p:nvSpPr>
        <p:spPr>
          <a:xfrm>
            <a:off x="550718" y="249382"/>
            <a:ext cx="7964632" cy="4383341"/>
          </a:xfrm>
        </p:spPr>
        <p:txBody>
          <a:bodyPr>
            <a:normAutofit/>
          </a:bodyPr>
          <a:lstStyle/>
          <a:p>
            <a:pPr marL="0" indent="0" fontAlgn="base">
              <a:buNone/>
            </a:pPr>
            <a:r>
              <a:rPr lang="en-US" sz="2000" dirty="0"/>
              <a:t>12. Catherine Genovese’s murder occurred </a:t>
            </a:r>
            <a:r>
              <a:rPr lang="ru-RU" sz="2000" u="sng" dirty="0" smtClean="0"/>
              <a:t>                    </a:t>
            </a:r>
            <a:r>
              <a:rPr lang="ru-RU" sz="2000" dirty="0" smtClean="0"/>
              <a:t>.</a:t>
            </a:r>
            <a:endParaRPr lang="en-US" sz="2000" dirty="0"/>
          </a:p>
          <a:p>
            <a:pPr marL="0" indent="0" fontAlgn="base">
              <a:buNone/>
            </a:pPr>
            <a:r>
              <a:rPr lang="en-US" sz="2000" dirty="0" smtClean="0"/>
              <a:t>A.</a:t>
            </a:r>
            <a:r>
              <a:rPr lang="ru-RU" sz="2000" dirty="0" smtClean="0"/>
              <a:t> </a:t>
            </a:r>
            <a:r>
              <a:rPr lang="en-US" sz="2000" dirty="0" smtClean="0"/>
              <a:t>outside </a:t>
            </a:r>
            <a:r>
              <a:rPr lang="en-US" sz="2000" dirty="0"/>
              <a:t>New York.</a:t>
            </a:r>
          </a:p>
          <a:p>
            <a:pPr marL="0" indent="0" fontAlgn="base">
              <a:buNone/>
            </a:pPr>
            <a:r>
              <a:rPr lang="en-US" sz="2000" dirty="0" smtClean="0"/>
              <a:t>B.</a:t>
            </a:r>
            <a:r>
              <a:rPr lang="ru-RU" sz="2000" dirty="0" smtClean="0"/>
              <a:t> </a:t>
            </a:r>
            <a:r>
              <a:rPr lang="en-US" sz="2000" dirty="0" smtClean="0"/>
              <a:t>in </a:t>
            </a:r>
            <a:r>
              <a:rPr lang="en-US" sz="2000" dirty="0"/>
              <a:t>her apartment. </a:t>
            </a:r>
          </a:p>
          <a:p>
            <a:pPr marL="0" indent="0" fontAlgn="base">
              <a:buNone/>
            </a:pPr>
            <a:r>
              <a:rPr lang="en-US" sz="2000" dirty="0" smtClean="0">
                <a:solidFill>
                  <a:srgbClr val="FF0000"/>
                </a:solidFill>
              </a:rPr>
              <a:t>C.</a:t>
            </a:r>
            <a:r>
              <a:rPr lang="ru-RU" sz="2000" dirty="0" smtClean="0">
                <a:solidFill>
                  <a:srgbClr val="FF0000"/>
                </a:solidFill>
              </a:rPr>
              <a:t> </a:t>
            </a:r>
            <a:r>
              <a:rPr lang="en-US" sz="2000" dirty="0" smtClean="0">
                <a:solidFill>
                  <a:srgbClr val="FF0000"/>
                </a:solidFill>
              </a:rPr>
              <a:t>in </a:t>
            </a:r>
            <a:r>
              <a:rPr lang="en-US" sz="2000" dirty="0">
                <a:solidFill>
                  <a:srgbClr val="FF0000"/>
                </a:solidFill>
              </a:rPr>
              <a:t>front of her apartment building. </a:t>
            </a:r>
          </a:p>
          <a:p>
            <a:pPr marL="0" indent="0" fontAlgn="base">
              <a:buNone/>
            </a:pPr>
            <a:r>
              <a:rPr lang="en-US" sz="2000" dirty="0" smtClean="0"/>
              <a:t>D.</a:t>
            </a:r>
            <a:r>
              <a:rPr lang="ru-RU" sz="2000" dirty="0" smtClean="0"/>
              <a:t> </a:t>
            </a:r>
            <a:r>
              <a:rPr lang="en-US" sz="2000" dirty="0" smtClean="0"/>
              <a:t>at </a:t>
            </a:r>
            <a:r>
              <a:rPr lang="en-US" sz="2000" dirty="0"/>
              <a:t>her </a:t>
            </a:r>
            <a:r>
              <a:rPr lang="en-US" sz="2000" dirty="0" err="1"/>
              <a:t>neighbour’s</a:t>
            </a:r>
            <a:r>
              <a:rPr lang="en-US" sz="2000" dirty="0"/>
              <a:t>.</a:t>
            </a:r>
          </a:p>
          <a:p>
            <a:pPr marL="0" indent="0">
              <a:buNone/>
            </a:pPr>
            <a:endParaRPr lang="en-US" sz="2000" dirty="0"/>
          </a:p>
          <a:p>
            <a:pPr marL="0" indent="0">
              <a:buNone/>
            </a:pPr>
            <a:r>
              <a:rPr lang="en-US" sz="2000" i="1" dirty="0">
                <a:solidFill>
                  <a:srgbClr val="00B050"/>
                </a:solidFill>
              </a:rPr>
              <a:t>At three o’clock in the morning, someone attacked and murdered Catherine in front of her apartment building.</a:t>
            </a:r>
            <a:endParaRPr lang="ru-RU" sz="2000" i="1" dirty="0">
              <a:solidFill>
                <a:srgbClr val="00B050"/>
              </a:solidFill>
            </a:endParaRPr>
          </a:p>
          <a:p>
            <a:pPr marL="0" indent="0" fontAlgn="base">
              <a:buNone/>
            </a:pPr>
            <a:endParaRPr lang="ru-RU" i="1" dirty="0"/>
          </a:p>
        </p:txBody>
      </p:sp>
    </p:spTree>
    <p:extLst>
      <p:ext uri="{BB962C8B-B14F-4D97-AF65-F5344CB8AC3E}">
        <p14:creationId xmlns:p14="http://schemas.microsoft.com/office/powerpoint/2010/main" val="2394952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153" y="154079"/>
            <a:ext cx="8312755" cy="219993"/>
          </a:xfrm>
        </p:spPr>
        <p:txBody>
          <a:bodyPr/>
          <a:lstStyle/>
          <a:p>
            <a:endParaRPr lang="ru-RU"/>
          </a:p>
        </p:txBody>
      </p:sp>
      <p:sp>
        <p:nvSpPr>
          <p:cNvPr id="3" name="Объект 2"/>
          <p:cNvSpPr>
            <a:spLocks noGrp="1"/>
          </p:cNvSpPr>
          <p:nvPr>
            <p:ph idx="1"/>
          </p:nvPr>
        </p:nvSpPr>
        <p:spPr>
          <a:xfrm>
            <a:off x="280555" y="571500"/>
            <a:ext cx="8551745" cy="3997375"/>
          </a:xfrm>
        </p:spPr>
        <p:txBody>
          <a:bodyPr/>
          <a:lstStyle/>
          <a:p>
            <a:pPr marL="0" indent="0" fontAlgn="base">
              <a:buNone/>
            </a:pPr>
            <a:r>
              <a:rPr lang="en-US" sz="2000" dirty="0"/>
              <a:t>13. Which statement is true about Catherine’s murder?</a:t>
            </a:r>
          </a:p>
          <a:p>
            <a:pPr marL="0" indent="0" fontAlgn="base">
              <a:buNone/>
            </a:pPr>
            <a:r>
              <a:rPr lang="en-US" sz="2000" dirty="0" smtClean="0"/>
              <a:t>A.</a:t>
            </a:r>
            <a:r>
              <a:rPr lang="ru-RU" sz="2000" dirty="0" smtClean="0"/>
              <a:t> </a:t>
            </a:r>
            <a:r>
              <a:rPr lang="en-US" sz="2000" dirty="0" smtClean="0"/>
              <a:t>She </a:t>
            </a:r>
            <a:r>
              <a:rPr lang="en-US" sz="2000" dirty="0"/>
              <a:t>was killed by a </a:t>
            </a:r>
            <a:r>
              <a:rPr lang="en-US" sz="2000" dirty="0" err="1"/>
              <a:t>neighbour</a:t>
            </a:r>
            <a:r>
              <a:rPr lang="en-US" sz="2000" dirty="0"/>
              <a:t>.</a:t>
            </a:r>
          </a:p>
          <a:p>
            <a:pPr marL="0" indent="0" fontAlgn="base">
              <a:buNone/>
            </a:pPr>
            <a:r>
              <a:rPr lang="en-US" sz="2000" dirty="0" smtClean="0">
                <a:solidFill>
                  <a:srgbClr val="FF0000"/>
                </a:solidFill>
              </a:rPr>
              <a:t>B.</a:t>
            </a:r>
            <a:r>
              <a:rPr lang="ru-RU" sz="2000" dirty="0" smtClean="0">
                <a:solidFill>
                  <a:srgbClr val="FF0000"/>
                </a:solidFill>
              </a:rPr>
              <a:t> </a:t>
            </a:r>
            <a:r>
              <a:rPr lang="en-US" sz="2000" dirty="0" smtClean="0">
                <a:solidFill>
                  <a:srgbClr val="FF0000"/>
                </a:solidFill>
              </a:rPr>
              <a:t>It </a:t>
            </a:r>
            <a:r>
              <a:rPr lang="en-US" sz="2000" dirty="0">
                <a:solidFill>
                  <a:srgbClr val="FF0000"/>
                </a:solidFill>
              </a:rPr>
              <a:t>did not happen quietly.</a:t>
            </a:r>
          </a:p>
          <a:p>
            <a:pPr marL="0" indent="0" fontAlgn="base">
              <a:buNone/>
            </a:pPr>
            <a:r>
              <a:rPr lang="en-US" sz="2000" dirty="0" smtClean="0"/>
              <a:t>C.</a:t>
            </a:r>
            <a:r>
              <a:rPr lang="ru-RU" sz="2000" dirty="0" smtClean="0"/>
              <a:t> </a:t>
            </a:r>
            <a:r>
              <a:rPr lang="en-US" sz="2000" dirty="0" smtClean="0"/>
              <a:t>Only </a:t>
            </a:r>
            <a:r>
              <a:rPr lang="en-US" sz="2000" dirty="0"/>
              <a:t>a few of her </a:t>
            </a:r>
            <a:r>
              <a:rPr lang="en-US" sz="2000" dirty="0" err="1"/>
              <a:t>neighbours</a:t>
            </a:r>
            <a:r>
              <a:rPr lang="en-US" sz="2000" dirty="0"/>
              <a:t> understood what had happened.</a:t>
            </a:r>
          </a:p>
          <a:p>
            <a:pPr marL="0" indent="0" fontAlgn="base">
              <a:buNone/>
            </a:pPr>
            <a:r>
              <a:rPr lang="en-US" sz="2000" dirty="0" smtClean="0"/>
              <a:t>D.</a:t>
            </a:r>
            <a:r>
              <a:rPr lang="ru-RU" sz="2000" dirty="0" smtClean="0"/>
              <a:t> </a:t>
            </a:r>
            <a:r>
              <a:rPr lang="en-US" sz="2000" dirty="0" smtClean="0"/>
              <a:t>The </a:t>
            </a:r>
            <a:r>
              <a:rPr lang="en-US" sz="2000" dirty="0"/>
              <a:t>police ignored it when the murder was reported</a:t>
            </a:r>
            <a:r>
              <a:rPr lang="en-US" sz="2000" dirty="0" smtClean="0"/>
              <a:t>.</a:t>
            </a:r>
            <a:endParaRPr lang="en-US" sz="2000" dirty="0"/>
          </a:p>
          <a:p>
            <a:pPr marL="0" indent="0">
              <a:buNone/>
            </a:pPr>
            <a:endParaRPr lang="en-US" sz="2000" dirty="0"/>
          </a:p>
          <a:p>
            <a:pPr marL="0" indent="0">
              <a:buNone/>
            </a:pPr>
            <a:r>
              <a:rPr lang="en-US" sz="2000" i="1" dirty="0">
                <a:solidFill>
                  <a:srgbClr val="00B050"/>
                </a:solidFill>
              </a:rPr>
              <a:t>At three o’clock in the morning, someone attacked and murdered Catherine in front of her apartment building. The noise of the killing woke up 38 of her neighbors. All of them looked out of their windows to see what was happening. However, not one of those 38 witnesses did anything to help. No one reported the murder to the police.</a:t>
            </a:r>
            <a:r>
              <a:rPr lang="en-US" sz="2000" dirty="0">
                <a:solidFill>
                  <a:srgbClr val="00B050"/>
                </a:solidFill>
              </a:rPr>
              <a:t/>
            </a:r>
            <a:br>
              <a:rPr lang="en-US" sz="2000" dirty="0">
                <a:solidFill>
                  <a:srgbClr val="00B050"/>
                </a:solidFill>
              </a:rPr>
            </a:br>
            <a:endParaRPr lang="ru-RU" sz="2000" dirty="0">
              <a:solidFill>
                <a:srgbClr val="00B050"/>
              </a:solidFill>
            </a:endParaRPr>
          </a:p>
          <a:p>
            <a:endParaRPr lang="ru-RU" dirty="0"/>
          </a:p>
        </p:txBody>
      </p:sp>
    </p:spTree>
    <p:extLst>
      <p:ext uri="{BB962C8B-B14F-4D97-AF65-F5344CB8AC3E}">
        <p14:creationId xmlns:p14="http://schemas.microsoft.com/office/powerpoint/2010/main" val="3503272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00922"/>
          </a:xfrm>
        </p:spPr>
        <p:txBody>
          <a:bodyPr>
            <a:normAutofit fontScale="90000"/>
          </a:bodyPr>
          <a:lstStyle/>
          <a:p>
            <a:endParaRPr lang="ru-RU" dirty="0"/>
          </a:p>
        </p:txBody>
      </p:sp>
      <p:sp>
        <p:nvSpPr>
          <p:cNvPr id="3" name="Объект 2"/>
          <p:cNvSpPr>
            <a:spLocks noGrp="1"/>
          </p:cNvSpPr>
          <p:nvPr>
            <p:ph idx="1"/>
          </p:nvPr>
        </p:nvSpPr>
        <p:spPr>
          <a:xfrm>
            <a:off x="426027" y="342900"/>
            <a:ext cx="8089323" cy="4289823"/>
          </a:xfrm>
        </p:spPr>
        <p:txBody>
          <a:bodyPr/>
          <a:lstStyle/>
          <a:p>
            <a:pPr marL="0" indent="0" fontAlgn="base">
              <a:buNone/>
            </a:pPr>
            <a:r>
              <a:rPr lang="en-US" sz="2000" dirty="0"/>
              <a:t>14. What was the nation’s reaction to Catherine’s case?</a:t>
            </a:r>
          </a:p>
          <a:p>
            <a:pPr marL="0" indent="0" fontAlgn="base">
              <a:buNone/>
            </a:pPr>
            <a:r>
              <a:rPr lang="en-US" sz="2000" dirty="0" smtClean="0"/>
              <a:t>A.</a:t>
            </a:r>
            <a:r>
              <a:rPr lang="ru-RU" sz="2000" dirty="0" smtClean="0"/>
              <a:t> </a:t>
            </a:r>
            <a:r>
              <a:rPr lang="en-US" sz="2000" dirty="0" smtClean="0"/>
              <a:t>People </a:t>
            </a:r>
            <a:r>
              <a:rPr lang="en-US" sz="2000" dirty="0"/>
              <a:t>claimed they would have behaved differently.</a:t>
            </a:r>
          </a:p>
          <a:p>
            <a:pPr marL="0" indent="0" fontAlgn="base">
              <a:buNone/>
            </a:pPr>
            <a:r>
              <a:rPr lang="en-US" sz="2000" dirty="0" smtClean="0"/>
              <a:t>B.</a:t>
            </a:r>
            <a:r>
              <a:rPr lang="ru-RU" sz="2000" dirty="0" smtClean="0"/>
              <a:t> </a:t>
            </a:r>
            <a:r>
              <a:rPr lang="en-US" sz="2000" dirty="0" smtClean="0"/>
              <a:t>They </a:t>
            </a:r>
            <a:r>
              <a:rPr lang="en-US" sz="2000" dirty="0"/>
              <a:t>wrote angry letters to newspapers.</a:t>
            </a:r>
          </a:p>
          <a:p>
            <a:pPr marL="0" indent="0" fontAlgn="base">
              <a:buNone/>
            </a:pPr>
            <a:r>
              <a:rPr lang="en-US" sz="2000" dirty="0" smtClean="0"/>
              <a:t>C.</a:t>
            </a:r>
            <a:r>
              <a:rPr lang="ru-RU" sz="2000" dirty="0" smtClean="0"/>
              <a:t> </a:t>
            </a:r>
            <a:r>
              <a:rPr lang="en-US" sz="2000" dirty="0" smtClean="0"/>
              <a:t>They </a:t>
            </a:r>
            <a:r>
              <a:rPr lang="en-US" sz="2000" dirty="0"/>
              <a:t>did not care much. </a:t>
            </a:r>
          </a:p>
          <a:p>
            <a:pPr marL="0" indent="0" fontAlgn="base">
              <a:buNone/>
            </a:pPr>
            <a:r>
              <a:rPr lang="en-US" sz="2000" dirty="0" smtClean="0">
                <a:solidFill>
                  <a:srgbClr val="FF0000"/>
                </a:solidFill>
              </a:rPr>
              <a:t>D.</a:t>
            </a:r>
            <a:r>
              <a:rPr lang="ru-RU" sz="2000" dirty="0" smtClean="0">
                <a:solidFill>
                  <a:srgbClr val="FF0000"/>
                </a:solidFill>
              </a:rPr>
              <a:t> </a:t>
            </a:r>
            <a:r>
              <a:rPr lang="en-US" sz="2000" dirty="0" smtClean="0">
                <a:solidFill>
                  <a:srgbClr val="FF0000"/>
                </a:solidFill>
              </a:rPr>
              <a:t>They </a:t>
            </a:r>
            <a:r>
              <a:rPr lang="en-US" sz="2000" dirty="0">
                <a:solidFill>
                  <a:srgbClr val="FF0000"/>
                </a:solidFill>
              </a:rPr>
              <a:t>were appalled.</a:t>
            </a:r>
          </a:p>
          <a:p>
            <a:pPr marL="0" indent="0">
              <a:buNone/>
            </a:pPr>
            <a:endParaRPr lang="en-US" sz="2000" dirty="0"/>
          </a:p>
          <a:p>
            <a:pPr marL="0" indent="0">
              <a:buNone/>
            </a:pPr>
            <a:r>
              <a:rPr lang="en-US" sz="2000" i="1" dirty="0">
                <a:solidFill>
                  <a:srgbClr val="00B050"/>
                </a:solidFill>
              </a:rPr>
              <a:t>The whole nation was shocked by the news the next day, and psychologists had no answers to explain why these people didn’t help. </a:t>
            </a:r>
            <a:endParaRPr lang="ru-RU" sz="2000" i="1" dirty="0">
              <a:solidFill>
                <a:srgbClr val="00B050"/>
              </a:solidFill>
            </a:endParaRPr>
          </a:p>
          <a:p>
            <a:pPr marL="0" indent="0" fontAlgn="base">
              <a:buNone/>
            </a:pPr>
            <a:endParaRPr lang="ru-RU" sz="2000" i="1" dirty="0"/>
          </a:p>
        </p:txBody>
      </p:sp>
    </p:spTree>
    <p:extLst>
      <p:ext uri="{BB962C8B-B14F-4D97-AF65-F5344CB8AC3E}">
        <p14:creationId xmlns:p14="http://schemas.microsoft.com/office/powerpoint/2010/main" val="3753671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59705"/>
          </a:xfrm>
        </p:spPr>
        <p:txBody>
          <a:bodyPr>
            <a:normAutofit fontScale="90000"/>
          </a:bodyPr>
          <a:lstStyle/>
          <a:p>
            <a:endParaRPr lang="ru-RU" dirty="0"/>
          </a:p>
        </p:txBody>
      </p:sp>
      <p:sp>
        <p:nvSpPr>
          <p:cNvPr id="3" name="Объект 2"/>
          <p:cNvSpPr>
            <a:spLocks noGrp="1"/>
          </p:cNvSpPr>
          <p:nvPr>
            <p:ph idx="1"/>
          </p:nvPr>
        </p:nvSpPr>
        <p:spPr>
          <a:xfrm>
            <a:off x="628650" y="751115"/>
            <a:ext cx="7886700" cy="3881608"/>
          </a:xfrm>
        </p:spPr>
        <p:txBody>
          <a:bodyPr/>
          <a:lstStyle/>
          <a:p>
            <a:pPr marL="0" indent="0" fontAlgn="base">
              <a:buNone/>
            </a:pPr>
            <a:r>
              <a:rPr lang="en-US" sz="2000" dirty="0"/>
              <a:t>15.  When only one person witnesses a crime they will </a:t>
            </a:r>
            <a:r>
              <a:rPr lang="en-US" sz="2000" dirty="0" smtClean="0"/>
              <a:t>feel</a:t>
            </a:r>
            <a:r>
              <a:rPr lang="ru-RU" sz="2000" dirty="0" smtClean="0"/>
              <a:t> </a:t>
            </a:r>
            <a:r>
              <a:rPr lang="ru-RU" sz="2000" u="sng" dirty="0"/>
              <a:t> </a:t>
            </a:r>
            <a:r>
              <a:rPr lang="ru-RU" sz="2000" u="sng" dirty="0" smtClean="0"/>
              <a:t>            </a:t>
            </a:r>
            <a:r>
              <a:rPr lang="en-US" sz="2000" dirty="0" smtClean="0"/>
              <a:t>calling </a:t>
            </a:r>
            <a:r>
              <a:rPr lang="en-US" sz="2000" dirty="0"/>
              <a:t>the police. </a:t>
            </a:r>
          </a:p>
          <a:p>
            <a:pPr marL="0" indent="0" fontAlgn="base">
              <a:buNone/>
            </a:pPr>
            <a:r>
              <a:rPr lang="en-US" sz="2000" dirty="0" smtClean="0"/>
              <a:t>A.</a:t>
            </a:r>
            <a:r>
              <a:rPr lang="ru-RU" sz="2000" dirty="0" smtClean="0"/>
              <a:t> </a:t>
            </a:r>
            <a:r>
              <a:rPr lang="en-US" sz="2000" dirty="0" smtClean="0"/>
              <a:t>not </a:t>
            </a:r>
            <a:r>
              <a:rPr lang="en-US" sz="2000" dirty="0"/>
              <a:t>responsible for</a:t>
            </a:r>
          </a:p>
          <a:p>
            <a:pPr marL="0" indent="0" fontAlgn="base">
              <a:buNone/>
            </a:pPr>
            <a:r>
              <a:rPr lang="en-US" sz="2000" dirty="0" smtClean="0"/>
              <a:t>B.</a:t>
            </a:r>
            <a:r>
              <a:rPr lang="ru-RU" sz="2000" dirty="0" smtClean="0"/>
              <a:t> </a:t>
            </a:r>
            <a:r>
              <a:rPr lang="en-US" sz="2000" dirty="0" smtClean="0"/>
              <a:t>afraid </a:t>
            </a:r>
            <a:r>
              <a:rPr lang="en-US" sz="2000" dirty="0"/>
              <a:t>of</a:t>
            </a:r>
          </a:p>
          <a:p>
            <a:pPr marL="0" indent="0" fontAlgn="base">
              <a:buNone/>
            </a:pPr>
            <a:r>
              <a:rPr lang="en-US" sz="2000" dirty="0" smtClean="0">
                <a:solidFill>
                  <a:srgbClr val="FF0000"/>
                </a:solidFill>
              </a:rPr>
              <a:t>C.</a:t>
            </a:r>
            <a:r>
              <a:rPr lang="ru-RU" sz="2000" dirty="0" smtClean="0">
                <a:solidFill>
                  <a:srgbClr val="FF0000"/>
                </a:solidFill>
              </a:rPr>
              <a:t> </a:t>
            </a:r>
            <a:r>
              <a:rPr lang="en-US" sz="2000" dirty="0" smtClean="0">
                <a:solidFill>
                  <a:srgbClr val="FF0000"/>
                </a:solidFill>
              </a:rPr>
              <a:t>fully </a:t>
            </a:r>
            <a:r>
              <a:rPr lang="en-US" sz="2000" dirty="0">
                <a:solidFill>
                  <a:srgbClr val="FF0000"/>
                </a:solidFill>
              </a:rPr>
              <a:t>responsible for</a:t>
            </a:r>
          </a:p>
          <a:p>
            <a:pPr marL="0" indent="0" fontAlgn="base">
              <a:buNone/>
            </a:pPr>
            <a:r>
              <a:rPr lang="en-US" sz="2000" dirty="0" smtClean="0"/>
              <a:t>D.</a:t>
            </a:r>
            <a:r>
              <a:rPr lang="ru-RU" sz="2000" dirty="0" smtClean="0"/>
              <a:t> </a:t>
            </a:r>
            <a:r>
              <a:rPr lang="en-US" sz="2000" dirty="0" smtClean="0"/>
              <a:t>excited </a:t>
            </a:r>
            <a:r>
              <a:rPr lang="en-US" sz="2000" dirty="0"/>
              <a:t>about</a:t>
            </a:r>
          </a:p>
          <a:p>
            <a:pPr marL="0" indent="0" fontAlgn="base">
              <a:buNone/>
            </a:pPr>
            <a:r>
              <a:rPr lang="en-US" sz="2000" dirty="0"/>
              <a:t> </a:t>
            </a:r>
            <a:endParaRPr lang="ru-RU" sz="2000" dirty="0" smtClean="0"/>
          </a:p>
          <a:p>
            <a:pPr marL="0" indent="0" fontAlgn="base">
              <a:buNone/>
            </a:pPr>
            <a:r>
              <a:rPr lang="en-US" sz="2000" i="1" dirty="0" smtClean="0">
                <a:solidFill>
                  <a:srgbClr val="00B050"/>
                </a:solidFill>
              </a:rPr>
              <a:t>If </a:t>
            </a:r>
            <a:r>
              <a:rPr lang="en-US" sz="2000" i="1" dirty="0">
                <a:solidFill>
                  <a:srgbClr val="00B050"/>
                </a:solidFill>
              </a:rPr>
              <a:t>only one person witnesses a murder, he or she will feel fully responsible for calling the police.</a:t>
            </a:r>
            <a:endParaRPr lang="ru-RU" sz="2000" dirty="0">
              <a:solidFill>
                <a:srgbClr val="00B050"/>
              </a:solidFill>
            </a:endParaRPr>
          </a:p>
          <a:p>
            <a:endParaRPr lang="ru-RU" sz="2000" dirty="0"/>
          </a:p>
        </p:txBody>
      </p:sp>
    </p:spTree>
    <p:extLst>
      <p:ext uri="{BB962C8B-B14F-4D97-AF65-F5344CB8AC3E}">
        <p14:creationId xmlns:p14="http://schemas.microsoft.com/office/powerpoint/2010/main" val="31681972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59705"/>
          </a:xfrm>
        </p:spPr>
        <p:txBody>
          <a:bodyPr>
            <a:normAutofit fontScale="90000"/>
          </a:bodyPr>
          <a:lstStyle/>
          <a:p>
            <a:endParaRPr lang="ru-RU" dirty="0"/>
          </a:p>
        </p:txBody>
      </p:sp>
      <p:sp>
        <p:nvSpPr>
          <p:cNvPr id="3" name="Объект 2"/>
          <p:cNvSpPr>
            <a:spLocks noGrp="1"/>
          </p:cNvSpPr>
          <p:nvPr>
            <p:ph idx="1"/>
          </p:nvPr>
        </p:nvSpPr>
        <p:spPr>
          <a:xfrm>
            <a:off x="592282" y="415636"/>
            <a:ext cx="7923068" cy="4217087"/>
          </a:xfrm>
        </p:spPr>
        <p:txBody>
          <a:bodyPr/>
          <a:lstStyle/>
          <a:p>
            <a:pPr marL="0" indent="0" fontAlgn="base">
              <a:buNone/>
            </a:pPr>
            <a:r>
              <a:rPr lang="en-US" sz="2000" dirty="0"/>
              <a:t>16. Why did Darley and </a:t>
            </a:r>
            <a:r>
              <a:rPr lang="en-US" sz="2000" dirty="0" err="1"/>
              <a:t>Latane</a:t>
            </a:r>
            <a:r>
              <a:rPr lang="en-US" sz="2000" dirty="0"/>
              <a:t> decide to conduct the experiment?</a:t>
            </a:r>
          </a:p>
          <a:p>
            <a:pPr marL="0" indent="0" fontAlgn="base">
              <a:buNone/>
            </a:pPr>
            <a:r>
              <a:rPr lang="en-US" sz="2000" dirty="0" smtClean="0"/>
              <a:t>A.</a:t>
            </a:r>
            <a:r>
              <a:rPr lang="ru-RU" sz="2000" dirty="0" smtClean="0"/>
              <a:t> </a:t>
            </a:r>
            <a:r>
              <a:rPr lang="en-US" sz="2000" dirty="0" smtClean="0"/>
              <a:t>To </a:t>
            </a:r>
            <a:r>
              <a:rPr lang="en-US" sz="2000" dirty="0"/>
              <a:t>investigate Catherine’s murder.  </a:t>
            </a:r>
          </a:p>
          <a:p>
            <a:pPr marL="0" indent="0" fontAlgn="base">
              <a:buNone/>
            </a:pPr>
            <a:r>
              <a:rPr lang="en-US" sz="2000" dirty="0" smtClean="0"/>
              <a:t>B.</a:t>
            </a:r>
            <a:r>
              <a:rPr lang="ru-RU" sz="2000" dirty="0" smtClean="0"/>
              <a:t> </a:t>
            </a:r>
            <a:r>
              <a:rPr lang="en-US" sz="2000" dirty="0" smtClean="0"/>
              <a:t>To </a:t>
            </a:r>
            <a:r>
              <a:rPr lang="en-US" sz="2000" dirty="0"/>
              <a:t>discover the real causes of human indifference to others.</a:t>
            </a:r>
          </a:p>
          <a:p>
            <a:pPr marL="0" indent="0" fontAlgn="base">
              <a:buNone/>
            </a:pPr>
            <a:r>
              <a:rPr lang="en-US" sz="2000" dirty="0" smtClean="0"/>
              <a:t>C.</a:t>
            </a:r>
            <a:r>
              <a:rPr lang="ru-RU" sz="2000" dirty="0" smtClean="0"/>
              <a:t> </a:t>
            </a:r>
            <a:r>
              <a:rPr lang="en-US" sz="2000" dirty="0" smtClean="0"/>
              <a:t>Because </a:t>
            </a:r>
            <a:r>
              <a:rPr lang="en-US" sz="2000" dirty="0"/>
              <a:t>they were not quite sure their idea was correct.</a:t>
            </a:r>
          </a:p>
          <a:p>
            <a:pPr marL="0" indent="0" fontAlgn="base">
              <a:buNone/>
            </a:pPr>
            <a:r>
              <a:rPr lang="en-US" sz="2000" dirty="0" smtClean="0">
                <a:solidFill>
                  <a:srgbClr val="FF0000"/>
                </a:solidFill>
              </a:rPr>
              <a:t>D.</a:t>
            </a:r>
            <a:r>
              <a:rPr lang="ru-RU" sz="2000" dirty="0" smtClean="0">
                <a:solidFill>
                  <a:srgbClr val="FF0000"/>
                </a:solidFill>
              </a:rPr>
              <a:t> </a:t>
            </a:r>
            <a:r>
              <a:rPr lang="en-US" sz="2000" dirty="0" smtClean="0">
                <a:solidFill>
                  <a:srgbClr val="FF0000"/>
                </a:solidFill>
              </a:rPr>
              <a:t>To </a:t>
            </a:r>
            <a:r>
              <a:rPr lang="en-US" sz="2000" dirty="0">
                <a:solidFill>
                  <a:srgbClr val="FF0000"/>
                </a:solidFill>
              </a:rPr>
              <a:t>provide scientific proof for their hypothesis. </a:t>
            </a:r>
          </a:p>
          <a:p>
            <a:pPr marL="596900" lvl="1" indent="0" fontAlgn="base">
              <a:buNone/>
            </a:pPr>
            <a:endParaRPr lang="en-US" sz="2000" dirty="0"/>
          </a:p>
          <a:p>
            <a:pPr marL="0" indent="0">
              <a:buNone/>
            </a:pPr>
            <a:r>
              <a:rPr lang="en-US" sz="2000" i="1" dirty="0">
                <a:solidFill>
                  <a:srgbClr val="00B050"/>
                </a:solidFill>
              </a:rPr>
              <a:t>Darley and </a:t>
            </a:r>
            <a:r>
              <a:rPr lang="en-US" sz="2000" i="1" dirty="0" err="1">
                <a:solidFill>
                  <a:srgbClr val="00B050"/>
                </a:solidFill>
              </a:rPr>
              <a:t>Latane</a:t>
            </a:r>
            <a:r>
              <a:rPr lang="en-US" sz="2000" i="1" dirty="0">
                <a:solidFill>
                  <a:srgbClr val="00B050"/>
                </a:solidFill>
              </a:rPr>
              <a:t> knew they had to prove their theory scientifically, so they set up an experiment with college students to test it.</a:t>
            </a:r>
            <a:endParaRPr lang="ru-RU" sz="2000" i="1" dirty="0">
              <a:solidFill>
                <a:srgbClr val="00B050"/>
              </a:solidFill>
            </a:endParaRPr>
          </a:p>
          <a:p>
            <a:pPr marL="0" indent="0" fontAlgn="base">
              <a:buNone/>
            </a:pPr>
            <a:endParaRPr lang="ru-RU" sz="2000" i="1" dirty="0"/>
          </a:p>
        </p:txBody>
      </p:sp>
    </p:spTree>
    <p:extLst>
      <p:ext uri="{BB962C8B-B14F-4D97-AF65-F5344CB8AC3E}">
        <p14:creationId xmlns:p14="http://schemas.microsoft.com/office/powerpoint/2010/main" val="5609482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844" y="273844"/>
            <a:ext cx="7881505" cy="121011"/>
          </a:xfrm>
        </p:spPr>
        <p:txBody>
          <a:bodyPr>
            <a:normAutofit fontScale="90000"/>
          </a:bodyPr>
          <a:lstStyle/>
          <a:p>
            <a:endParaRPr lang="ru-RU" dirty="0"/>
          </a:p>
        </p:txBody>
      </p:sp>
      <p:sp>
        <p:nvSpPr>
          <p:cNvPr id="3" name="Объект 2"/>
          <p:cNvSpPr>
            <a:spLocks noGrp="1"/>
          </p:cNvSpPr>
          <p:nvPr>
            <p:ph idx="1"/>
          </p:nvPr>
        </p:nvSpPr>
        <p:spPr>
          <a:xfrm>
            <a:off x="238991" y="623456"/>
            <a:ext cx="8593282" cy="4009268"/>
          </a:xfrm>
        </p:spPr>
        <p:txBody>
          <a:bodyPr/>
          <a:lstStyle/>
          <a:p>
            <a:pPr marL="0" indent="0" fontAlgn="base">
              <a:buNone/>
            </a:pPr>
            <a:r>
              <a:rPr lang="en-US" sz="2000" dirty="0"/>
              <a:t>17. Darley and </a:t>
            </a:r>
            <a:r>
              <a:rPr lang="en-US" sz="2000" dirty="0" err="1"/>
              <a:t>Latane’s</a:t>
            </a:r>
            <a:r>
              <a:rPr lang="en-US" sz="2000" dirty="0"/>
              <a:t> experiment divided college students into </a:t>
            </a:r>
            <a:r>
              <a:rPr lang="ru-RU" sz="2000" u="sng" dirty="0" smtClean="0"/>
              <a:t>          </a:t>
            </a:r>
            <a:r>
              <a:rPr lang="en-US" sz="2000" dirty="0" smtClean="0"/>
              <a:t>different </a:t>
            </a:r>
            <a:r>
              <a:rPr lang="en-US" sz="2000" dirty="0"/>
              <a:t>groups. </a:t>
            </a:r>
          </a:p>
          <a:p>
            <a:pPr marL="0" indent="0" fontAlgn="base">
              <a:buNone/>
            </a:pPr>
            <a:r>
              <a:rPr lang="en-US" sz="2000" dirty="0" smtClean="0"/>
              <a:t>A.</a:t>
            </a:r>
            <a:r>
              <a:rPr lang="ru-RU" sz="2000" dirty="0" smtClean="0"/>
              <a:t> </a:t>
            </a:r>
            <a:r>
              <a:rPr lang="en-US" sz="2000" dirty="0" smtClean="0"/>
              <a:t>two</a:t>
            </a:r>
            <a:endParaRPr lang="en-US" sz="2000" dirty="0"/>
          </a:p>
          <a:p>
            <a:pPr marL="0" indent="0" fontAlgn="base">
              <a:buNone/>
            </a:pPr>
            <a:r>
              <a:rPr lang="en-US" sz="2000" dirty="0" smtClean="0">
                <a:solidFill>
                  <a:srgbClr val="FF0000"/>
                </a:solidFill>
              </a:rPr>
              <a:t>B.</a:t>
            </a:r>
            <a:r>
              <a:rPr lang="ru-RU" sz="2000" dirty="0" smtClean="0">
                <a:solidFill>
                  <a:srgbClr val="FF0000"/>
                </a:solidFill>
              </a:rPr>
              <a:t> </a:t>
            </a:r>
            <a:r>
              <a:rPr lang="en-US" sz="2000" dirty="0" smtClean="0">
                <a:solidFill>
                  <a:srgbClr val="FF0000"/>
                </a:solidFill>
              </a:rPr>
              <a:t>three</a:t>
            </a:r>
            <a:endParaRPr lang="en-US" sz="2000" dirty="0">
              <a:solidFill>
                <a:srgbClr val="FF0000"/>
              </a:solidFill>
            </a:endParaRPr>
          </a:p>
          <a:p>
            <a:pPr marL="0" indent="0" fontAlgn="base">
              <a:buNone/>
            </a:pPr>
            <a:r>
              <a:rPr lang="en-US" sz="2000" dirty="0" smtClean="0"/>
              <a:t>C.</a:t>
            </a:r>
            <a:r>
              <a:rPr lang="ru-RU" sz="2000" dirty="0" smtClean="0"/>
              <a:t> </a:t>
            </a:r>
            <a:r>
              <a:rPr lang="en-US" sz="2000" dirty="0" smtClean="0"/>
              <a:t>four </a:t>
            </a:r>
            <a:endParaRPr lang="en-US" sz="2000" dirty="0"/>
          </a:p>
          <a:p>
            <a:pPr marL="0" indent="0" fontAlgn="base">
              <a:buNone/>
            </a:pPr>
            <a:r>
              <a:rPr lang="en-US" sz="2000" dirty="0" smtClean="0"/>
              <a:t>D.</a:t>
            </a:r>
            <a:r>
              <a:rPr lang="ru-RU" sz="2000" dirty="0" smtClean="0"/>
              <a:t> </a:t>
            </a:r>
            <a:r>
              <a:rPr lang="en-US" sz="2000" dirty="0" smtClean="0"/>
              <a:t>six</a:t>
            </a:r>
            <a:endParaRPr lang="en-US" sz="2000" dirty="0"/>
          </a:p>
          <a:p>
            <a:pPr marL="0" indent="0" fontAlgn="base">
              <a:buNone/>
            </a:pPr>
            <a:endParaRPr lang="en-US" sz="2000" dirty="0"/>
          </a:p>
          <a:p>
            <a:pPr marL="0" indent="0" fontAlgn="base">
              <a:buNone/>
            </a:pPr>
            <a:r>
              <a:rPr lang="en-US" sz="2000" i="1" dirty="0">
                <a:solidFill>
                  <a:srgbClr val="00B050"/>
                </a:solidFill>
              </a:rPr>
              <a:t>They divided the students into groups. … Students in the first group thought that they were alone in the building. Students in the second group thought that there was one other person in the building. Students in the third group thought that there were four other people in the building. </a:t>
            </a:r>
            <a:endParaRPr lang="ru-RU" sz="2000" dirty="0">
              <a:solidFill>
                <a:srgbClr val="00B050"/>
              </a:solidFill>
            </a:endParaRPr>
          </a:p>
          <a:p>
            <a:endParaRPr lang="ru-RU" dirty="0"/>
          </a:p>
        </p:txBody>
      </p:sp>
    </p:spTree>
    <p:extLst>
      <p:ext uri="{BB962C8B-B14F-4D97-AF65-F5344CB8AC3E}">
        <p14:creationId xmlns:p14="http://schemas.microsoft.com/office/powerpoint/2010/main" val="4202421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32"/>
          <p:cNvSpPr txBox="1">
            <a:spLocks noGrp="1"/>
          </p:cNvSpPr>
          <p:nvPr>
            <p:ph type="subTitle" idx="8"/>
          </p:nvPr>
        </p:nvSpPr>
        <p:spPr>
          <a:xfrm>
            <a:off x="1536492" y="1319134"/>
            <a:ext cx="3117951" cy="1758167"/>
          </a:xfrm>
          <a:prstGeom prst="rect">
            <a:avLst/>
          </a:prstGeom>
        </p:spPr>
        <p:txBody>
          <a:bodyPr spcFirstLastPara="1" wrap="square" lIns="91425" tIns="91425" rIns="91425" bIns="91425" anchor="ctr" anchorCtr="0">
            <a:noAutofit/>
          </a:bodyPr>
          <a:lstStyle/>
          <a:p>
            <a:pPr marL="0" lvl="0" indent="0"/>
            <a:r>
              <a:rPr lang="en-US" sz="2000" dirty="0"/>
              <a:t>Read the instruction and the title if there is one. What kind of text is it? (e.g. magazine article</a:t>
            </a:r>
            <a:r>
              <a:rPr lang="en-US" sz="2000" dirty="0" smtClean="0"/>
              <a:t>)</a:t>
            </a:r>
            <a:r>
              <a:rPr lang="uk-UA" sz="2000" dirty="0" smtClean="0"/>
              <a:t>.</a:t>
            </a:r>
            <a:endParaRPr lang="en-US" sz="2000" dirty="0"/>
          </a:p>
        </p:txBody>
      </p:sp>
      <p:sp>
        <p:nvSpPr>
          <p:cNvPr id="1936" name="Google Shape;1936;p32"/>
          <p:cNvSpPr txBox="1">
            <a:spLocks noGrp="1"/>
          </p:cNvSpPr>
          <p:nvPr>
            <p:ph type="subTitle" idx="1"/>
          </p:nvPr>
        </p:nvSpPr>
        <p:spPr>
          <a:xfrm>
            <a:off x="5868648" y="1673871"/>
            <a:ext cx="2555823" cy="1123809"/>
          </a:xfrm>
          <a:prstGeom prst="rect">
            <a:avLst/>
          </a:prstGeom>
        </p:spPr>
        <p:txBody>
          <a:bodyPr spcFirstLastPara="1" wrap="square" lIns="91425" tIns="91425" rIns="91425" bIns="91425" anchor="ctr" anchorCtr="0">
            <a:noAutofit/>
          </a:bodyPr>
          <a:lstStyle/>
          <a:p>
            <a:pPr marL="0" lvl="0" indent="0"/>
            <a:r>
              <a:rPr lang="en-US" sz="2000" dirty="0"/>
              <a:t>Look at the stem of the first question, underlining the key words.</a:t>
            </a:r>
          </a:p>
        </p:txBody>
      </p:sp>
      <p:sp>
        <p:nvSpPr>
          <p:cNvPr id="1938" name="Google Shape;1938;p32"/>
          <p:cNvSpPr txBox="1">
            <a:spLocks noGrp="1"/>
          </p:cNvSpPr>
          <p:nvPr>
            <p:ph type="title" idx="3"/>
          </p:nvPr>
        </p:nvSpPr>
        <p:spPr>
          <a:xfrm>
            <a:off x="718125" y="531600"/>
            <a:ext cx="6132948" cy="473700"/>
          </a:xfrm>
          <a:prstGeom prst="rect">
            <a:avLst/>
          </a:prstGeom>
        </p:spPr>
        <p:txBody>
          <a:bodyPr spcFirstLastPara="1" wrap="square" lIns="91425" tIns="91425" rIns="91425" bIns="91425" anchor="ctr" anchorCtr="0">
            <a:noAutofit/>
          </a:bodyPr>
          <a:lstStyle/>
          <a:p>
            <a:pPr lvl="0" algn="ctr"/>
            <a:r>
              <a:rPr lang="en-US" dirty="0"/>
              <a:t>Action </a:t>
            </a:r>
            <a:r>
              <a:rPr lang="en-US" dirty="0" smtClean="0"/>
              <a:t>Plan</a:t>
            </a:r>
            <a:endParaRPr dirty="0"/>
          </a:p>
        </p:txBody>
      </p:sp>
      <p:sp>
        <p:nvSpPr>
          <p:cNvPr id="1940" name="Google Shape;1940;p32"/>
          <p:cNvSpPr txBox="1">
            <a:spLocks noGrp="1"/>
          </p:cNvSpPr>
          <p:nvPr>
            <p:ph type="subTitle" idx="5"/>
          </p:nvPr>
        </p:nvSpPr>
        <p:spPr>
          <a:xfrm>
            <a:off x="1633928" y="3519055"/>
            <a:ext cx="3020515" cy="1089483"/>
          </a:xfrm>
          <a:prstGeom prst="rect">
            <a:avLst/>
          </a:prstGeom>
        </p:spPr>
        <p:txBody>
          <a:bodyPr spcFirstLastPara="1" wrap="square" lIns="91425" tIns="91425" rIns="91425" bIns="91425" anchor="ctr" anchorCtr="0">
            <a:noAutofit/>
          </a:bodyPr>
          <a:lstStyle/>
          <a:p>
            <a:pPr marL="0" lvl="0" indent="0"/>
            <a:r>
              <a:rPr lang="en-US" sz="2000" dirty="0"/>
              <a:t>Quickly read the text without trying to answer any of the questions. What is it about?</a:t>
            </a:r>
          </a:p>
        </p:txBody>
      </p:sp>
      <p:grpSp>
        <p:nvGrpSpPr>
          <p:cNvPr id="1944" name="Google Shape;1944;p32"/>
          <p:cNvGrpSpPr/>
          <p:nvPr/>
        </p:nvGrpSpPr>
        <p:grpSpPr>
          <a:xfrm rot="-5400000">
            <a:off x="817263" y="1449525"/>
            <a:ext cx="211721" cy="410001"/>
            <a:chOff x="3089613" y="3499975"/>
            <a:chExt cx="211721" cy="410001"/>
          </a:xfrm>
        </p:grpSpPr>
        <p:sp>
          <p:nvSpPr>
            <p:cNvPr id="1945" name="Google Shape;1945;p32"/>
            <p:cNvSpPr/>
            <p:nvPr/>
          </p:nvSpPr>
          <p:spPr>
            <a:xfrm rot="-2700000">
              <a:off x="3120918" y="3729559"/>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rot="-2700000">
              <a:off x="3120963" y="3630244"/>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rot="-2700000">
              <a:off x="3120567" y="3530929"/>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32"/>
          <p:cNvGrpSpPr/>
          <p:nvPr/>
        </p:nvGrpSpPr>
        <p:grpSpPr>
          <a:xfrm>
            <a:off x="8049413" y="3754300"/>
            <a:ext cx="211721" cy="410001"/>
            <a:chOff x="5842663" y="2500350"/>
            <a:chExt cx="211721" cy="410001"/>
          </a:xfrm>
        </p:grpSpPr>
        <p:sp>
          <p:nvSpPr>
            <p:cNvPr id="1949" name="Google Shape;1949;p32"/>
            <p:cNvSpPr/>
            <p:nvPr/>
          </p:nvSpPr>
          <p:spPr>
            <a:xfrm rot="8100000">
              <a:off x="5873617" y="2531304"/>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rot="8100000">
              <a:off x="5874067" y="2630619"/>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rot="8100000">
              <a:off x="5873968" y="2729934"/>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 name="Google Shape;1953;p32"/>
          <p:cNvSpPr txBox="1">
            <a:spLocks noGrp="1"/>
          </p:cNvSpPr>
          <p:nvPr>
            <p:ph type="subTitle" idx="14"/>
          </p:nvPr>
        </p:nvSpPr>
        <p:spPr>
          <a:xfrm>
            <a:off x="5846663" y="3344042"/>
            <a:ext cx="2635384" cy="1243258"/>
          </a:xfrm>
          <a:prstGeom prst="rect">
            <a:avLst/>
          </a:prstGeom>
        </p:spPr>
        <p:txBody>
          <a:bodyPr spcFirstLastPara="1" wrap="square" lIns="91425" tIns="91425" rIns="91425" bIns="91425" anchor="ctr" anchorCtr="0">
            <a:noAutofit/>
          </a:bodyPr>
          <a:lstStyle/>
          <a:p>
            <a:pPr marL="0" lvl="0" indent="0"/>
            <a:r>
              <a:rPr lang="en-US" sz="2000" dirty="0"/>
              <a:t>Find the relevant part of the text and draw a vertical line next to it, writing down the question number.</a:t>
            </a:r>
          </a:p>
        </p:txBody>
      </p:sp>
      <p:grpSp>
        <p:nvGrpSpPr>
          <p:cNvPr id="19" name="Google Shape;7966;p69"/>
          <p:cNvGrpSpPr/>
          <p:nvPr/>
        </p:nvGrpSpPr>
        <p:grpSpPr>
          <a:xfrm>
            <a:off x="942684" y="2023427"/>
            <a:ext cx="370879" cy="337755"/>
            <a:chOff x="-40378075" y="3267450"/>
            <a:chExt cx="317425" cy="289075"/>
          </a:xfrm>
        </p:grpSpPr>
        <p:sp>
          <p:nvSpPr>
            <p:cNvPr id="20"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966;p69"/>
          <p:cNvGrpSpPr/>
          <p:nvPr/>
        </p:nvGrpSpPr>
        <p:grpSpPr>
          <a:xfrm>
            <a:off x="981413" y="3784051"/>
            <a:ext cx="370879" cy="337755"/>
            <a:chOff x="-40378075" y="3267450"/>
            <a:chExt cx="317425" cy="289075"/>
          </a:xfrm>
        </p:grpSpPr>
        <p:sp>
          <p:nvSpPr>
            <p:cNvPr id="29"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526" y="1992386"/>
            <a:ext cx="3968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918" y="3754299"/>
            <a:ext cx="3968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516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982" y="133298"/>
            <a:ext cx="8240018" cy="168038"/>
          </a:xfrm>
        </p:spPr>
        <p:txBody>
          <a:bodyPr/>
          <a:lstStyle/>
          <a:p>
            <a:endParaRPr lang="ru-RU" dirty="0"/>
          </a:p>
        </p:txBody>
      </p:sp>
      <p:sp>
        <p:nvSpPr>
          <p:cNvPr id="3" name="Объект 2"/>
          <p:cNvSpPr>
            <a:spLocks noGrp="1"/>
          </p:cNvSpPr>
          <p:nvPr>
            <p:ph idx="1"/>
          </p:nvPr>
        </p:nvSpPr>
        <p:spPr>
          <a:xfrm>
            <a:off x="270164" y="270164"/>
            <a:ext cx="8562135" cy="4298711"/>
          </a:xfrm>
        </p:spPr>
        <p:txBody>
          <a:bodyPr/>
          <a:lstStyle/>
          <a:p>
            <a:pPr marL="0" indent="0" fontAlgn="base">
              <a:buNone/>
            </a:pPr>
            <a:r>
              <a:rPr lang="en-US" sz="2000" dirty="0"/>
              <a:t>18. In the experiment, </a:t>
            </a:r>
            <a:r>
              <a:rPr lang="en-US" sz="2000" u="sng" dirty="0" smtClean="0"/>
              <a:t>             </a:t>
            </a:r>
            <a:r>
              <a:rPr lang="en-US" sz="2000" dirty="0" smtClean="0"/>
              <a:t>% </a:t>
            </a:r>
            <a:r>
              <a:rPr lang="en-US" sz="2000" dirty="0"/>
              <a:t>of the students who thought they were alone went to get help for the victim. </a:t>
            </a:r>
          </a:p>
          <a:p>
            <a:pPr marL="0" indent="0" fontAlgn="base">
              <a:buNone/>
            </a:pPr>
            <a:r>
              <a:rPr lang="en-US" sz="2000" dirty="0" smtClean="0">
                <a:solidFill>
                  <a:srgbClr val="FF0000"/>
                </a:solidFill>
              </a:rPr>
              <a:t>A.</a:t>
            </a:r>
            <a:r>
              <a:rPr lang="ru-RU" sz="2000" dirty="0" smtClean="0">
                <a:solidFill>
                  <a:srgbClr val="FF0000"/>
                </a:solidFill>
              </a:rPr>
              <a:t> </a:t>
            </a:r>
            <a:r>
              <a:rPr lang="en-US" sz="2000" dirty="0" smtClean="0">
                <a:solidFill>
                  <a:srgbClr val="FF0000"/>
                </a:solidFill>
              </a:rPr>
              <a:t>85 </a:t>
            </a:r>
            <a:endParaRPr lang="en-US" sz="2000" dirty="0">
              <a:solidFill>
                <a:srgbClr val="FF0000"/>
              </a:solidFill>
            </a:endParaRPr>
          </a:p>
          <a:p>
            <a:pPr marL="0" indent="0" fontAlgn="base">
              <a:buNone/>
            </a:pPr>
            <a:r>
              <a:rPr lang="en-US" sz="2000" dirty="0" smtClean="0"/>
              <a:t>B.</a:t>
            </a:r>
            <a:r>
              <a:rPr lang="ru-RU" sz="2000" dirty="0" smtClean="0"/>
              <a:t> </a:t>
            </a:r>
            <a:r>
              <a:rPr lang="en-US" sz="2000" dirty="0" smtClean="0"/>
              <a:t>78</a:t>
            </a:r>
            <a:endParaRPr lang="en-US" sz="2000" dirty="0"/>
          </a:p>
          <a:p>
            <a:pPr marL="0" indent="0" fontAlgn="base">
              <a:buNone/>
            </a:pPr>
            <a:r>
              <a:rPr lang="en-US" sz="2000" dirty="0" smtClean="0"/>
              <a:t>C.</a:t>
            </a:r>
            <a:r>
              <a:rPr lang="ru-RU" sz="2000" dirty="0" smtClean="0"/>
              <a:t> </a:t>
            </a:r>
            <a:r>
              <a:rPr lang="en-US" sz="2000" dirty="0" smtClean="0"/>
              <a:t>62</a:t>
            </a:r>
          </a:p>
          <a:p>
            <a:pPr marL="0" indent="0" fontAlgn="base">
              <a:buNone/>
            </a:pPr>
            <a:r>
              <a:rPr lang="en-US" sz="2000" dirty="0" smtClean="0"/>
              <a:t>D. 31</a:t>
            </a:r>
            <a:endParaRPr lang="en-US" sz="2000" dirty="0"/>
          </a:p>
          <a:p>
            <a:pPr marL="0" indent="0" fontAlgn="base">
              <a:buNone/>
            </a:pPr>
            <a:endParaRPr lang="en-US" sz="2000" i="1" dirty="0"/>
          </a:p>
          <a:p>
            <a:pPr marL="0" indent="0" fontAlgn="base">
              <a:buNone/>
            </a:pPr>
            <a:r>
              <a:rPr lang="en-US" sz="2000" i="1" dirty="0">
                <a:solidFill>
                  <a:srgbClr val="00B050"/>
                </a:solidFill>
              </a:rPr>
              <a:t>In the first group, where students believed they were the only people in the building, 85 percent went to get help for the person. </a:t>
            </a:r>
            <a:endParaRPr lang="en-US" sz="2000" dirty="0">
              <a:solidFill>
                <a:srgbClr val="00B050"/>
              </a:solidFill>
            </a:endParaRPr>
          </a:p>
          <a:p>
            <a:endParaRPr lang="ru-RU" dirty="0"/>
          </a:p>
        </p:txBody>
      </p:sp>
    </p:spTree>
    <p:extLst>
      <p:ext uri="{BB962C8B-B14F-4D97-AF65-F5344CB8AC3E}">
        <p14:creationId xmlns:p14="http://schemas.microsoft.com/office/powerpoint/2010/main" val="5105153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408" y="273845"/>
            <a:ext cx="7839941" cy="89837"/>
          </a:xfrm>
        </p:spPr>
        <p:txBody>
          <a:bodyPr>
            <a:normAutofit fontScale="90000"/>
          </a:bodyPr>
          <a:lstStyle/>
          <a:p>
            <a:endParaRPr lang="ru-RU" dirty="0"/>
          </a:p>
        </p:txBody>
      </p:sp>
      <p:sp>
        <p:nvSpPr>
          <p:cNvPr id="3" name="Объект 2"/>
          <p:cNvSpPr>
            <a:spLocks noGrp="1"/>
          </p:cNvSpPr>
          <p:nvPr>
            <p:ph idx="1"/>
          </p:nvPr>
        </p:nvSpPr>
        <p:spPr>
          <a:xfrm>
            <a:off x="519545" y="592282"/>
            <a:ext cx="7995805" cy="4040441"/>
          </a:xfrm>
        </p:spPr>
        <p:txBody>
          <a:bodyPr/>
          <a:lstStyle/>
          <a:p>
            <a:pPr marL="0" indent="0" fontAlgn="base">
              <a:buNone/>
            </a:pPr>
            <a:r>
              <a:rPr lang="en-US" sz="1800" dirty="0"/>
              <a:t>19. Which situation is NOT mentioned in the text as an example of the bystander effect?</a:t>
            </a:r>
          </a:p>
          <a:p>
            <a:pPr marL="0" indent="0" fontAlgn="base">
              <a:buNone/>
            </a:pPr>
            <a:r>
              <a:rPr lang="en-US" sz="1800" dirty="0" smtClean="0"/>
              <a:t>A. Helping </a:t>
            </a:r>
            <a:r>
              <a:rPr lang="en-US" sz="1800" dirty="0"/>
              <a:t>the needy.</a:t>
            </a:r>
          </a:p>
          <a:p>
            <a:pPr marL="0" indent="0" fontAlgn="base">
              <a:buNone/>
            </a:pPr>
            <a:r>
              <a:rPr lang="en-US" sz="1800" dirty="0" smtClean="0">
                <a:solidFill>
                  <a:srgbClr val="FF0000"/>
                </a:solidFill>
              </a:rPr>
              <a:t>B. Giving </a:t>
            </a:r>
            <a:r>
              <a:rPr lang="en-US" sz="1800" dirty="0">
                <a:solidFill>
                  <a:srgbClr val="FF0000"/>
                </a:solidFill>
              </a:rPr>
              <a:t>money to a charity </a:t>
            </a:r>
            <a:r>
              <a:rPr lang="en-US" sz="1800" dirty="0" err="1">
                <a:solidFill>
                  <a:srgbClr val="FF0000"/>
                </a:solidFill>
              </a:rPr>
              <a:t>organisation</a:t>
            </a:r>
            <a:r>
              <a:rPr lang="en-US" sz="1800" dirty="0">
                <a:solidFill>
                  <a:srgbClr val="FF0000"/>
                </a:solidFill>
              </a:rPr>
              <a:t>.</a:t>
            </a:r>
          </a:p>
          <a:p>
            <a:pPr marL="0" indent="0" fontAlgn="base">
              <a:buNone/>
            </a:pPr>
            <a:r>
              <a:rPr lang="en-US" sz="1800" dirty="0" smtClean="0"/>
              <a:t>C. Being </a:t>
            </a:r>
            <a:r>
              <a:rPr lang="en-US" sz="1800" dirty="0"/>
              <a:t>respectful and polite to the elderly.</a:t>
            </a:r>
          </a:p>
          <a:p>
            <a:pPr marL="0" indent="0" fontAlgn="base">
              <a:buNone/>
            </a:pPr>
            <a:r>
              <a:rPr lang="en-US" sz="1800" dirty="0" smtClean="0"/>
              <a:t>D. Offering </a:t>
            </a:r>
            <a:r>
              <a:rPr lang="en-US" sz="1800" dirty="0"/>
              <a:t>help in cases of emergency.</a:t>
            </a:r>
          </a:p>
          <a:p>
            <a:pPr marL="0" indent="0" fontAlgn="base">
              <a:buNone/>
            </a:pPr>
            <a:endParaRPr lang="en-US" sz="1800" dirty="0"/>
          </a:p>
          <a:p>
            <a:pPr marL="0" indent="0" fontAlgn="base">
              <a:buNone/>
            </a:pPr>
            <a:r>
              <a:rPr lang="en-US" sz="1800" i="1" dirty="0">
                <a:solidFill>
                  <a:srgbClr val="00B050"/>
                </a:solidFill>
              </a:rPr>
              <a:t>Social psychologists believe the bystander effect can apply to a number of everyday situations. For example, on a busy sidewalk, you might not give money to a homeless man (or help someone who falls down). On a crowded subway, you may not give up your seat to an elderly person. On the highway, you might choose not to stop and help someone change a flat tire. In these situations, you – and the other bystanders – feel less responsible because so many people are around to help, so no one ends up helping at all.</a:t>
            </a:r>
            <a:endParaRPr lang="ru-RU" sz="1800" dirty="0">
              <a:solidFill>
                <a:srgbClr val="00B050"/>
              </a:solidFill>
            </a:endParaRPr>
          </a:p>
          <a:p>
            <a:endParaRPr lang="ru-RU" dirty="0"/>
          </a:p>
        </p:txBody>
      </p:sp>
    </p:spTree>
    <p:extLst>
      <p:ext uri="{BB962C8B-B14F-4D97-AF65-F5344CB8AC3E}">
        <p14:creationId xmlns:p14="http://schemas.microsoft.com/office/powerpoint/2010/main" val="17025842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764" y="145473"/>
            <a:ext cx="8333536" cy="290945"/>
          </a:xfrm>
        </p:spPr>
        <p:txBody>
          <a:bodyPr/>
          <a:lstStyle/>
          <a:p>
            <a:endParaRPr lang="ru-RU" dirty="0"/>
          </a:p>
        </p:txBody>
      </p:sp>
      <p:sp>
        <p:nvSpPr>
          <p:cNvPr id="3" name="Объект 2"/>
          <p:cNvSpPr>
            <a:spLocks noGrp="1"/>
          </p:cNvSpPr>
          <p:nvPr>
            <p:ph idx="1"/>
          </p:nvPr>
        </p:nvSpPr>
        <p:spPr>
          <a:xfrm>
            <a:off x="332508" y="633845"/>
            <a:ext cx="8499791" cy="3935030"/>
          </a:xfrm>
        </p:spPr>
        <p:txBody>
          <a:bodyPr/>
          <a:lstStyle/>
          <a:p>
            <a:pPr marL="0" indent="0" fontAlgn="base">
              <a:spcBef>
                <a:spcPts val="600"/>
              </a:spcBef>
              <a:buNone/>
            </a:pPr>
            <a:r>
              <a:rPr lang="en-US" sz="2000" dirty="0"/>
              <a:t>20.  Helping strangers may be more important in </a:t>
            </a:r>
            <a:r>
              <a:rPr lang="en-US" sz="2000" dirty="0" smtClean="0"/>
              <a:t>some </a:t>
            </a:r>
            <a:r>
              <a:rPr lang="en-US" sz="2000" u="sng" dirty="0" smtClean="0"/>
              <a:t>                        </a:t>
            </a:r>
            <a:r>
              <a:rPr lang="en-US" sz="2000" dirty="0" smtClean="0"/>
              <a:t>.</a:t>
            </a:r>
            <a:endParaRPr lang="en-US" sz="2000" dirty="0"/>
          </a:p>
          <a:p>
            <a:pPr marL="0" indent="0" fontAlgn="base">
              <a:spcBef>
                <a:spcPts val="600"/>
              </a:spcBef>
              <a:buNone/>
            </a:pPr>
            <a:r>
              <a:rPr lang="en-US" sz="2000" dirty="0" smtClean="0"/>
              <a:t>A. cities</a:t>
            </a:r>
            <a:r>
              <a:rPr lang="en-US" sz="2000" dirty="0"/>
              <a:t>.</a:t>
            </a:r>
          </a:p>
          <a:p>
            <a:pPr marL="0" indent="0" fontAlgn="base">
              <a:spcBef>
                <a:spcPts val="600"/>
              </a:spcBef>
              <a:buNone/>
            </a:pPr>
            <a:r>
              <a:rPr lang="en-US" sz="2000" dirty="0" smtClean="0">
                <a:solidFill>
                  <a:srgbClr val="FF0000"/>
                </a:solidFill>
              </a:rPr>
              <a:t>B. cultures</a:t>
            </a:r>
            <a:r>
              <a:rPr lang="en-US" sz="2000" dirty="0">
                <a:solidFill>
                  <a:srgbClr val="FF0000"/>
                </a:solidFill>
              </a:rPr>
              <a:t>.</a:t>
            </a:r>
          </a:p>
          <a:p>
            <a:pPr marL="0" indent="0" fontAlgn="base">
              <a:spcBef>
                <a:spcPts val="600"/>
              </a:spcBef>
              <a:buNone/>
            </a:pPr>
            <a:r>
              <a:rPr lang="en-US" sz="2000" dirty="0" smtClean="0"/>
              <a:t>C. psychologists</a:t>
            </a:r>
            <a:r>
              <a:rPr lang="en-US" sz="2000" dirty="0"/>
              <a:t>.</a:t>
            </a:r>
          </a:p>
          <a:p>
            <a:pPr marL="0" indent="0" fontAlgn="base">
              <a:spcBef>
                <a:spcPts val="600"/>
              </a:spcBef>
              <a:buNone/>
            </a:pPr>
            <a:r>
              <a:rPr lang="en-US" sz="2000" dirty="0" smtClean="0"/>
              <a:t>D. situations</a:t>
            </a:r>
            <a:r>
              <a:rPr lang="en-US" sz="2000" dirty="0"/>
              <a:t>.</a:t>
            </a:r>
          </a:p>
          <a:p>
            <a:pPr marL="0" indent="0">
              <a:buNone/>
            </a:pPr>
            <a:r>
              <a:rPr lang="en-US" sz="2000" dirty="0"/>
              <a:t/>
            </a:r>
            <a:br>
              <a:rPr lang="en-US" sz="2000" dirty="0"/>
            </a:br>
            <a:r>
              <a:rPr lang="en-US" sz="2000" i="1" dirty="0">
                <a:solidFill>
                  <a:schemeClr val="bg1"/>
                </a:solidFill>
              </a:rPr>
              <a:t>Some people might naturally feel more desire to help. </a:t>
            </a:r>
            <a:r>
              <a:rPr lang="en-US" sz="2000" i="1" dirty="0">
                <a:solidFill>
                  <a:srgbClr val="00B050"/>
                </a:solidFill>
              </a:rPr>
              <a:t>Some cultures might put more importance on helping strangers than others do. </a:t>
            </a:r>
            <a:r>
              <a:rPr lang="en-US" sz="2000" i="1" dirty="0">
                <a:solidFill>
                  <a:schemeClr val="bg1"/>
                </a:solidFill>
              </a:rPr>
              <a:t>Some cities and towns could be designed to be friendlier than others. </a:t>
            </a:r>
            <a:endParaRPr lang="ru-RU" sz="2000" i="1" dirty="0">
              <a:solidFill>
                <a:schemeClr val="bg1"/>
              </a:solidFill>
            </a:endParaRPr>
          </a:p>
          <a:p>
            <a:endParaRPr lang="ru-RU" dirty="0"/>
          </a:p>
        </p:txBody>
      </p:sp>
    </p:spTree>
    <p:extLst>
      <p:ext uri="{BB962C8B-B14F-4D97-AF65-F5344CB8AC3E}">
        <p14:creationId xmlns:p14="http://schemas.microsoft.com/office/powerpoint/2010/main" val="2735006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32"/>
          <p:cNvSpPr txBox="1">
            <a:spLocks noGrp="1"/>
          </p:cNvSpPr>
          <p:nvPr>
            <p:ph type="subTitle" idx="8"/>
          </p:nvPr>
        </p:nvSpPr>
        <p:spPr>
          <a:xfrm>
            <a:off x="1536492" y="1319134"/>
            <a:ext cx="3117951" cy="1758167"/>
          </a:xfrm>
          <a:prstGeom prst="rect">
            <a:avLst/>
          </a:prstGeom>
        </p:spPr>
        <p:txBody>
          <a:bodyPr spcFirstLastPara="1" wrap="square" lIns="91425" tIns="91425" rIns="91425" bIns="91425" anchor="ctr" anchorCtr="0">
            <a:noAutofit/>
          </a:bodyPr>
          <a:lstStyle/>
          <a:p>
            <a:pPr marL="0" lvl="0" indent="0"/>
            <a:r>
              <a:rPr lang="en-US" sz="2000" dirty="0"/>
              <a:t>Read what the text says about the question and try to answer in your own words.</a:t>
            </a:r>
          </a:p>
        </p:txBody>
      </p:sp>
      <p:sp>
        <p:nvSpPr>
          <p:cNvPr id="1936" name="Google Shape;1936;p32"/>
          <p:cNvSpPr txBox="1">
            <a:spLocks noGrp="1"/>
          </p:cNvSpPr>
          <p:nvPr>
            <p:ph type="subTitle" idx="1"/>
          </p:nvPr>
        </p:nvSpPr>
        <p:spPr>
          <a:xfrm>
            <a:off x="5906125" y="2600793"/>
            <a:ext cx="2518346" cy="476507"/>
          </a:xfrm>
          <a:prstGeom prst="rect">
            <a:avLst/>
          </a:prstGeom>
        </p:spPr>
        <p:txBody>
          <a:bodyPr spcFirstLastPara="1" wrap="square" lIns="91425" tIns="91425" rIns="91425" bIns="91425" anchor="ctr" anchorCtr="0">
            <a:noAutofit/>
          </a:bodyPr>
          <a:lstStyle/>
          <a:p>
            <a:pPr marL="0" lvl="0" indent="0"/>
            <a:r>
              <a:rPr lang="en-US" sz="2000" dirty="0"/>
              <a:t>If you really aren’t sure, cross out any options that are definitely wrong then make a guess.</a:t>
            </a:r>
          </a:p>
        </p:txBody>
      </p:sp>
      <p:sp>
        <p:nvSpPr>
          <p:cNvPr id="1938" name="Google Shape;1938;p32"/>
          <p:cNvSpPr txBox="1">
            <a:spLocks noGrp="1"/>
          </p:cNvSpPr>
          <p:nvPr>
            <p:ph type="title" idx="3"/>
          </p:nvPr>
        </p:nvSpPr>
        <p:spPr>
          <a:xfrm>
            <a:off x="718125" y="531600"/>
            <a:ext cx="6132948"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Action Plan</a:t>
            </a:r>
            <a:endParaRPr dirty="0"/>
          </a:p>
        </p:txBody>
      </p:sp>
      <p:sp>
        <p:nvSpPr>
          <p:cNvPr id="1940" name="Google Shape;1940;p32"/>
          <p:cNvSpPr txBox="1">
            <a:spLocks noGrp="1"/>
          </p:cNvSpPr>
          <p:nvPr>
            <p:ph type="subTitle" idx="5"/>
          </p:nvPr>
        </p:nvSpPr>
        <p:spPr>
          <a:xfrm>
            <a:off x="1633928" y="3519055"/>
            <a:ext cx="3020515" cy="1089483"/>
          </a:xfrm>
          <a:prstGeom prst="rect">
            <a:avLst/>
          </a:prstGeom>
        </p:spPr>
        <p:txBody>
          <a:bodyPr spcFirstLastPara="1" wrap="square" lIns="91425" tIns="91425" rIns="91425" bIns="91425" anchor="ctr" anchorCtr="0">
            <a:noAutofit/>
          </a:bodyPr>
          <a:lstStyle/>
          <a:p>
            <a:pPr marL="0" lvl="0" indent="0"/>
            <a:r>
              <a:rPr lang="en-US" sz="2000" dirty="0"/>
              <a:t>Look at options A, B, C and D. Which is closest to your understanding of what the text says?</a:t>
            </a:r>
          </a:p>
          <a:p>
            <a:pPr marL="0" lvl="0" indent="0"/>
            <a:endParaRPr lang="en-US" sz="2000" dirty="0"/>
          </a:p>
        </p:txBody>
      </p:sp>
      <p:grpSp>
        <p:nvGrpSpPr>
          <p:cNvPr id="1944" name="Google Shape;1944;p32"/>
          <p:cNvGrpSpPr/>
          <p:nvPr/>
        </p:nvGrpSpPr>
        <p:grpSpPr>
          <a:xfrm rot="-5400000">
            <a:off x="817263" y="1449525"/>
            <a:ext cx="211721" cy="410001"/>
            <a:chOff x="3089613" y="3499975"/>
            <a:chExt cx="211721" cy="410001"/>
          </a:xfrm>
        </p:grpSpPr>
        <p:sp>
          <p:nvSpPr>
            <p:cNvPr id="1945" name="Google Shape;1945;p32"/>
            <p:cNvSpPr/>
            <p:nvPr/>
          </p:nvSpPr>
          <p:spPr>
            <a:xfrm rot="-2700000">
              <a:off x="3120918" y="3729559"/>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rot="-2700000">
              <a:off x="3120963" y="3630244"/>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rot="-2700000">
              <a:off x="3120567" y="3530929"/>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32"/>
          <p:cNvGrpSpPr/>
          <p:nvPr/>
        </p:nvGrpSpPr>
        <p:grpSpPr>
          <a:xfrm>
            <a:off x="8049413" y="3754300"/>
            <a:ext cx="211721" cy="410001"/>
            <a:chOff x="5842663" y="2500350"/>
            <a:chExt cx="211721" cy="410001"/>
          </a:xfrm>
        </p:grpSpPr>
        <p:sp>
          <p:nvSpPr>
            <p:cNvPr id="1949" name="Google Shape;1949;p32"/>
            <p:cNvSpPr/>
            <p:nvPr/>
          </p:nvSpPr>
          <p:spPr>
            <a:xfrm rot="8100000">
              <a:off x="5873617" y="2531304"/>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rot="8100000">
              <a:off x="5874067" y="2630619"/>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rot="8100000">
              <a:off x="5873968" y="2729934"/>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966;p69"/>
          <p:cNvGrpSpPr/>
          <p:nvPr/>
        </p:nvGrpSpPr>
        <p:grpSpPr>
          <a:xfrm>
            <a:off x="942684" y="2023427"/>
            <a:ext cx="370879" cy="337755"/>
            <a:chOff x="-40378075" y="3267450"/>
            <a:chExt cx="317425" cy="289075"/>
          </a:xfrm>
        </p:grpSpPr>
        <p:sp>
          <p:nvSpPr>
            <p:cNvPr id="21"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966;p69"/>
          <p:cNvGrpSpPr/>
          <p:nvPr/>
        </p:nvGrpSpPr>
        <p:grpSpPr>
          <a:xfrm>
            <a:off x="1022381" y="3615174"/>
            <a:ext cx="370879" cy="337755"/>
            <a:chOff x="-40378075" y="3267450"/>
            <a:chExt cx="317425" cy="289075"/>
          </a:xfrm>
        </p:grpSpPr>
        <p:sp>
          <p:nvSpPr>
            <p:cNvPr id="26"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7966;p69"/>
          <p:cNvGrpSpPr/>
          <p:nvPr/>
        </p:nvGrpSpPr>
        <p:grpSpPr>
          <a:xfrm>
            <a:off x="5376138" y="2513582"/>
            <a:ext cx="370879" cy="337755"/>
            <a:chOff x="-40378075" y="3267450"/>
            <a:chExt cx="317425" cy="289075"/>
          </a:xfrm>
        </p:grpSpPr>
        <p:sp>
          <p:nvSpPr>
            <p:cNvPr id="31"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5672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8" name="Google Shape;2218;p43"/>
          <p:cNvSpPr txBox="1">
            <a:spLocks noGrp="1"/>
          </p:cNvSpPr>
          <p:nvPr>
            <p:ph type="subTitle" idx="2"/>
          </p:nvPr>
        </p:nvSpPr>
        <p:spPr>
          <a:xfrm>
            <a:off x="718125" y="2295137"/>
            <a:ext cx="2283900" cy="2152172"/>
          </a:xfrm>
          <a:prstGeom prst="rect">
            <a:avLst/>
          </a:prstGeom>
        </p:spPr>
        <p:txBody>
          <a:bodyPr spcFirstLastPara="1" wrap="square" lIns="91425" tIns="91425" rIns="91425" bIns="91425" anchor="ctr" anchorCtr="0">
            <a:noAutofit/>
          </a:bodyPr>
          <a:lstStyle/>
          <a:p>
            <a:pPr marL="0" lvl="0" indent="0"/>
            <a:r>
              <a:rPr lang="en-US" sz="2000" dirty="0"/>
              <a:t>You don’t need to understand every word of the text to be able to answer the questions, so don’t spend too much time on expressions you don’t know.</a:t>
            </a:r>
          </a:p>
        </p:txBody>
      </p:sp>
      <p:sp>
        <p:nvSpPr>
          <p:cNvPr id="2220" name="Google Shape;2220;p43"/>
          <p:cNvSpPr txBox="1">
            <a:spLocks noGrp="1"/>
          </p:cNvSpPr>
          <p:nvPr>
            <p:ph type="subTitle" idx="4"/>
          </p:nvPr>
        </p:nvSpPr>
        <p:spPr>
          <a:xfrm>
            <a:off x="3246475" y="1922318"/>
            <a:ext cx="2283900" cy="2514600"/>
          </a:xfrm>
          <a:prstGeom prst="rect">
            <a:avLst/>
          </a:prstGeom>
        </p:spPr>
        <p:txBody>
          <a:bodyPr spcFirstLastPara="1" wrap="square" lIns="91425" tIns="91425" rIns="91425" bIns="91425" anchor="ctr" anchorCtr="0">
            <a:noAutofit/>
          </a:bodyPr>
          <a:lstStyle/>
          <a:p>
            <a:pPr marL="0" lvl="0" indent="0"/>
            <a:endParaRPr lang="en-US" dirty="0" smtClean="0"/>
          </a:p>
          <a:p>
            <a:pPr marL="0" lvl="0" indent="0"/>
            <a:r>
              <a:rPr lang="en-US" sz="2000" dirty="0" smtClean="0"/>
              <a:t>Choose </a:t>
            </a:r>
            <a:r>
              <a:rPr lang="en-US" sz="2000" dirty="0"/>
              <a:t>your answer according to what the text says, not what you think the right answer should be from your general knowledge, or your own opinion.</a:t>
            </a:r>
          </a:p>
        </p:txBody>
      </p:sp>
      <p:sp>
        <p:nvSpPr>
          <p:cNvPr id="2224" name="Google Shape;2224;p43"/>
          <p:cNvSpPr txBox="1">
            <a:spLocks noGrp="1"/>
          </p:cNvSpPr>
          <p:nvPr>
            <p:ph type="subTitle" idx="8"/>
          </p:nvPr>
        </p:nvSpPr>
        <p:spPr>
          <a:xfrm>
            <a:off x="5904375" y="1787236"/>
            <a:ext cx="2283900" cy="2036619"/>
          </a:xfrm>
          <a:prstGeom prst="rect">
            <a:avLst/>
          </a:prstGeom>
        </p:spPr>
        <p:txBody>
          <a:bodyPr spcFirstLastPara="1" wrap="square" lIns="91425" tIns="91425" rIns="91425" bIns="91425" anchor="ctr" anchorCtr="0">
            <a:noAutofit/>
          </a:bodyPr>
          <a:lstStyle/>
          <a:p>
            <a:pPr marL="0" lvl="0" indent="0"/>
            <a:r>
              <a:rPr lang="en-US" sz="2000" dirty="0"/>
              <a:t>Look for clear evidence that the answer you have chosen is right, and that the other three are wrong.</a:t>
            </a:r>
          </a:p>
        </p:txBody>
      </p:sp>
      <p:sp>
        <p:nvSpPr>
          <p:cNvPr id="2229" name="Google Shape;2229;p43"/>
          <p:cNvSpPr txBox="1">
            <a:spLocks noGrp="1"/>
          </p:cNvSpPr>
          <p:nvPr>
            <p:ph type="title"/>
          </p:nvPr>
        </p:nvSpPr>
        <p:spPr>
          <a:xfrm>
            <a:off x="718125" y="531600"/>
            <a:ext cx="51147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Tips</a:t>
            </a:r>
            <a:endParaRP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680" y="1306691"/>
            <a:ext cx="390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3" y="1306690"/>
            <a:ext cx="390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884" y="1306691"/>
            <a:ext cx="390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954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225" y="145474"/>
            <a:ext cx="7707600" cy="342900"/>
          </a:xfrm>
        </p:spPr>
        <p:txBody>
          <a:bodyPr/>
          <a:lstStyle/>
          <a:p>
            <a:r>
              <a:rPr lang="en-US" sz="2000" b="1" u="sng" dirty="0">
                <a:solidFill>
                  <a:srgbClr val="1116A8"/>
                </a:solidFill>
              </a:rPr>
              <a:t>Text One (Questions </a:t>
            </a:r>
            <a:r>
              <a:rPr lang="en-US" sz="2000" b="1" u="sng" dirty="0" smtClean="0">
                <a:solidFill>
                  <a:srgbClr val="1116A8"/>
                </a:solidFill>
              </a:rPr>
              <a:t>1-</a:t>
            </a:r>
            <a:r>
              <a:rPr lang="uk-UA" sz="2000" b="1" u="sng" dirty="0" smtClean="0">
                <a:solidFill>
                  <a:srgbClr val="1116A8"/>
                </a:solidFill>
              </a:rPr>
              <a:t>7</a:t>
            </a:r>
            <a:r>
              <a:rPr lang="en-US" sz="2000" b="1" u="sng" dirty="0" smtClean="0">
                <a:solidFill>
                  <a:srgbClr val="1116A8"/>
                </a:solidFill>
              </a:rPr>
              <a:t>)</a:t>
            </a:r>
            <a:endParaRPr lang="ru-RU" sz="2000" dirty="0"/>
          </a:p>
        </p:txBody>
      </p:sp>
      <p:sp>
        <p:nvSpPr>
          <p:cNvPr id="3" name="Подзаголовок 2"/>
          <p:cNvSpPr>
            <a:spLocks noGrp="1"/>
          </p:cNvSpPr>
          <p:nvPr>
            <p:ph type="subTitle" idx="1"/>
          </p:nvPr>
        </p:nvSpPr>
        <p:spPr>
          <a:xfrm>
            <a:off x="259773" y="716973"/>
            <a:ext cx="8645236" cy="3886200"/>
          </a:xfrm>
        </p:spPr>
        <p:txBody>
          <a:bodyPr/>
          <a:lstStyle/>
          <a:p>
            <a:pPr marL="0" indent="0" algn="just">
              <a:spcAft>
                <a:spcPts val="600"/>
              </a:spcAft>
            </a:pPr>
            <a:r>
              <a:rPr lang="en-US" sz="2000" dirty="0"/>
              <a:t>Identity theft – cases where thieves steal your personal data to rip through your bank or credit card accounts – is a fast-growing crime. Home office statistics estimate a £1.7bn loss over the past 12 months, which, in cash terms, is far ahead of mugging. In the US, where the crime is even more rampant, figures point to a staggering $50bn (about £28bn) a year. The government believes that there are at least 100,000 identity theft victims every year. Others put the figure significantly higher, as some people may not even know their accounts have been raided: identity thieves often stop short of clearing out an account to keep their crime profile low. Identity theft flourishes today because many financial transactions are not face to face. Once criminals get hold of data such as your bank account number and address, they can go on a spending spree. Terrifyingly, they do not need all your details; just a few will do.</a:t>
            </a:r>
          </a:p>
        </p:txBody>
      </p:sp>
    </p:spTree>
    <p:extLst>
      <p:ext uri="{BB962C8B-B14F-4D97-AF65-F5344CB8AC3E}">
        <p14:creationId xmlns:p14="http://schemas.microsoft.com/office/powerpoint/2010/main" val="4054572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225" y="103910"/>
            <a:ext cx="7707600" cy="207818"/>
          </a:xfrm>
        </p:spPr>
        <p:txBody>
          <a:bodyPr/>
          <a:lstStyle/>
          <a:p>
            <a:r>
              <a:rPr lang="en-US" sz="2000" b="1" u="sng" dirty="0">
                <a:solidFill>
                  <a:srgbClr val="1116A8"/>
                </a:solidFill>
              </a:rPr>
              <a:t>Text One (Questions </a:t>
            </a:r>
            <a:r>
              <a:rPr lang="en-US" sz="2000" b="1" u="sng" dirty="0" smtClean="0">
                <a:solidFill>
                  <a:srgbClr val="1116A8"/>
                </a:solidFill>
              </a:rPr>
              <a:t>1-</a:t>
            </a:r>
            <a:r>
              <a:rPr lang="uk-UA" sz="2000" b="1" u="sng" dirty="0" smtClean="0">
                <a:solidFill>
                  <a:srgbClr val="1116A8"/>
                </a:solidFill>
              </a:rPr>
              <a:t>7</a:t>
            </a:r>
            <a:r>
              <a:rPr lang="en-US" sz="2000" b="1" u="sng" dirty="0" smtClean="0">
                <a:solidFill>
                  <a:srgbClr val="1116A8"/>
                </a:solidFill>
              </a:rPr>
              <a:t>)</a:t>
            </a:r>
            <a:endParaRPr lang="ru-RU" sz="2000" dirty="0"/>
          </a:p>
        </p:txBody>
      </p:sp>
      <p:sp>
        <p:nvSpPr>
          <p:cNvPr id="3" name="Подзаголовок 2"/>
          <p:cNvSpPr>
            <a:spLocks noGrp="1"/>
          </p:cNvSpPr>
          <p:nvPr>
            <p:ph type="subTitle" idx="1"/>
          </p:nvPr>
        </p:nvSpPr>
        <p:spPr>
          <a:xfrm>
            <a:off x="259773" y="904009"/>
            <a:ext cx="8645236" cy="3699164"/>
          </a:xfrm>
        </p:spPr>
        <p:txBody>
          <a:bodyPr/>
          <a:lstStyle/>
          <a:p>
            <a:pPr marL="0" indent="0" algn="just">
              <a:spcAft>
                <a:spcPts val="600"/>
              </a:spcAft>
            </a:pPr>
            <a:r>
              <a:rPr lang="en-US" sz="1900" dirty="0"/>
              <a:t>'It's easy,' says Glen Hastings, a reformed identity thief and author of Identity Theft, Inc. 'The only prerequisite is the ability to read and write. It certainly helps to be computer literate, but it's far from essential. I stole several hundred identities in my career.'  Hastings' way was to discover individuals with excellent credit records, the people banks adore. By impersonating them, he borrowed large amounts in their name – money that he never, of course, repaid. </a:t>
            </a:r>
          </a:p>
          <a:p>
            <a:pPr marL="0" indent="0" algn="just">
              <a:spcAft>
                <a:spcPts val="600"/>
              </a:spcAft>
            </a:pPr>
            <a:r>
              <a:rPr lang="en-US" sz="1900" dirty="0"/>
              <a:t>Hastings states that he only stole from 'banks, casinos, credit card companies, airlines and big stores – never the little guy. But we all pay for that, and in any case, most ID thieves are not so selective. And even if you get your money back – most banks and credit card companies treat victims sympathetically – you will still have weeks of worry when you may be unable to access your money and may have to prove that you did not spend £10,000 on internet poker. </a:t>
            </a:r>
          </a:p>
          <a:p>
            <a:pPr marL="0" indent="0" algn="just">
              <a:spcAft>
                <a:spcPts val="600"/>
              </a:spcAft>
            </a:pPr>
            <a:r>
              <a:rPr lang="en-US" sz="1900" dirty="0"/>
              <a:t>In the US, one identity victim had her details so closely associated with a $50,000 criminal spending spree that an arrest warrant was put out in her name. The real criminal – who was also a drug dealer – never stopped using the victim's name, even when caught and imprisoned, which led to further problems</a:t>
            </a:r>
            <a:r>
              <a:rPr lang="en-US" sz="1900" dirty="0" smtClean="0"/>
              <a:t>.</a:t>
            </a:r>
            <a:endParaRPr lang="en-US" sz="1900" dirty="0"/>
          </a:p>
        </p:txBody>
      </p:sp>
    </p:spTree>
    <p:extLst>
      <p:ext uri="{BB962C8B-B14F-4D97-AF65-F5344CB8AC3E}">
        <p14:creationId xmlns:p14="http://schemas.microsoft.com/office/powerpoint/2010/main" val="726756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dership and Organizational Culture Thesis Defense by Slidesgo">
  <a:themeElements>
    <a:clrScheme name="Simple Light">
      <a:dk1>
        <a:srgbClr val="FFFFFF"/>
      </a:dk1>
      <a:lt1>
        <a:srgbClr val="1116A8"/>
      </a:lt1>
      <a:dk2>
        <a:srgbClr val="FDC061"/>
      </a:dk2>
      <a:lt2>
        <a:srgbClr val="FFFAF2"/>
      </a:lt2>
      <a:accent1>
        <a:srgbClr val="29C2AA"/>
      </a:accent1>
      <a:accent2>
        <a:srgbClr val="F57676"/>
      </a:accent2>
      <a:accent3>
        <a:srgbClr val="FFFFFF"/>
      </a:accent3>
      <a:accent4>
        <a:srgbClr val="FFFFFF"/>
      </a:accent4>
      <a:accent5>
        <a:srgbClr val="FFFFFF"/>
      </a:accent5>
      <a:accent6>
        <a:srgbClr val="FFFFFF"/>
      </a:accent6>
      <a:hlink>
        <a:srgbClr val="1116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5115</Words>
  <Application>Microsoft Office PowerPoint</Application>
  <PresentationFormat>Экран (16:9)</PresentationFormat>
  <Paragraphs>358</Paragraphs>
  <Slides>52</Slides>
  <Notes>7</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Mukta ExtraBold</vt:lpstr>
      <vt:lpstr>Mukta Medium</vt:lpstr>
      <vt:lpstr>Mukta</vt:lpstr>
      <vt:lpstr>Leadership and Organizational Culture Thesis Defense by Slidesgo</vt:lpstr>
      <vt:lpstr>Olympiad Exam  Preparation</vt:lpstr>
      <vt:lpstr>Reading Comprehension</vt:lpstr>
      <vt:lpstr>Reading Comprehension</vt:lpstr>
      <vt:lpstr>Reading Comprehension</vt:lpstr>
      <vt:lpstr>Action Plan</vt:lpstr>
      <vt:lpstr>Action Plan</vt:lpstr>
      <vt:lpstr>Tips</vt:lpstr>
      <vt:lpstr>Text One (Questions 1-7)</vt:lpstr>
      <vt:lpstr>Text One (Questions 1-7)</vt:lpstr>
      <vt:lpstr>Text One (Questions 1-7)</vt:lpstr>
      <vt:lpstr>Text One (Questions 1-7)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Text Two (Questions 8-10)</vt:lpstr>
      <vt:lpstr>Text Two (Questions 8-10)</vt:lpstr>
      <vt:lpstr>Презентация PowerPoint</vt:lpstr>
      <vt:lpstr>Презентация PowerPoint</vt:lpstr>
      <vt:lpstr>Презентация PowerPoint</vt:lpstr>
      <vt:lpstr>Презентация PowerPoint</vt:lpstr>
      <vt:lpstr>Listening Comprehension</vt:lpstr>
      <vt:lpstr>Listening Comprehension</vt:lpstr>
      <vt:lpstr>Action Plan</vt:lpstr>
      <vt:lpstr>True or false?</vt:lpstr>
      <vt:lpstr>Multiple Choice</vt:lpstr>
      <vt:lpstr>Listen to the text.   Decide whether these statements are true or false and mark one.</vt:lpstr>
      <vt:lpstr>Listen to the text for the second time and choose one answer for each question.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organizational culture thesis defense</dc:title>
  <dc:creator>Оля</dc:creator>
  <cp:lastModifiedBy>Olia</cp:lastModifiedBy>
  <cp:revision>33</cp:revision>
  <dcterms:modified xsi:type="dcterms:W3CDTF">2021-12-10T08:06:03Z</dcterms:modified>
</cp:coreProperties>
</file>