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06" r:id="rId2"/>
    <p:sldId id="507" r:id="rId3"/>
    <p:sldId id="508" r:id="rId4"/>
    <p:sldId id="477" r:id="rId5"/>
    <p:sldId id="487" r:id="rId6"/>
    <p:sldId id="503" r:id="rId7"/>
    <p:sldId id="504" r:id="rId8"/>
    <p:sldId id="511" r:id="rId9"/>
    <p:sldId id="510" r:id="rId10"/>
    <p:sldId id="472" r:id="rId11"/>
    <p:sldId id="473" r:id="rId12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992B"/>
    <a:srgbClr val="FF9E00"/>
    <a:srgbClr val="719F2D"/>
    <a:srgbClr val="79AA30"/>
    <a:srgbClr val="8CC739"/>
    <a:srgbClr val="F44236"/>
    <a:srgbClr val="077568"/>
    <a:srgbClr val="019587"/>
    <a:srgbClr val="CE0000"/>
    <a:srgbClr val="C63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15.09.2018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15-9-2018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fizikanova.com.u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-127676" y="5890904"/>
            <a:ext cx="5218072" cy="172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1" y="1632412"/>
            <a:ext cx="14400212" cy="512064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44864" y="3195181"/>
            <a:ext cx="6609806" cy="1995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lnSpc>
                <a:spcPct val="120000"/>
              </a:lnSpc>
              <a:defRPr/>
            </a:pPr>
            <a:r>
              <a:rPr lang="ru-RU" sz="5400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Розв’язування</a:t>
            </a:r>
            <a:r>
              <a:rPr lang="ru-RU" sz="5400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задач </a:t>
            </a:r>
            <a:endParaRPr lang="uk-UA" sz="54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57" y="157164"/>
            <a:ext cx="3442252" cy="1226197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42217" y="227499"/>
            <a:ext cx="8476901" cy="1093269"/>
          </a:xfrm>
          <a:prstGeom prst="rect">
            <a:avLst/>
          </a:prstGeom>
        </p:spPr>
        <p:txBody>
          <a:bodyPr vert="horz" lIns="143990" tIns="71995" rIns="143990" bIns="71995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/>
            <a:r>
              <a:rPr lang="uk-UA" sz="4724" b="1" dirty="0">
                <a:solidFill>
                  <a:srgbClr val="0070C0"/>
                </a:solidFill>
              </a:rPr>
              <a:t>УРОК 31</a:t>
            </a:r>
          </a:p>
        </p:txBody>
      </p:sp>
      <p:pic>
        <p:nvPicPr>
          <p:cNvPr id="12" name="Picture 2" descr="http://abduzeedo.com/files/styles/blog_teaser/public/originals/sunset-desktop_2880x1800_.jpg?itok=rH1vo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41" y="2024960"/>
            <a:ext cx="4980011" cy="43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увати 12"/>
          <p:cNvGrpSpPr/>
          <p:nvPr/>
        </p:nvGrpSpPr>
        <p:grpSpPr>
          <a:xfrm>
            <a:off x="3649767" y="7262669"/>
            <a:ext cx="7100680" cy="397713"/>
            <a:chOff x="324512" y="7240705"/>
            <a:chExt cx="7100680" cy="397713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6">
              <a:hlinkClick r:id="rId4"/>
            </p:cNvPr>
            <p:cNvSpPr/>
            <p:nvPr/>
          </p:nvSpPr>
          <p:spPr>
            <a:xfrm>
              <a:off x="324512" y="7240705"/>
              <a:ext cx="7100680" cy="397713"/>
            </a:xfrm>
            <a:prstGeom prst="roundRect">
              <a:avLst/>
            </a:prstGeom>
            <a:grpFill/>
            <a:ln w="6350" cmpd="sng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Segoe UI"/>
                  <a:cs typeface="Segoe UI"/>
                </a:rPr>
                <a:t>www.fizikanova.com.ua</a:t>
              </a:r>
            </a:p>
          </p:txBody>
        </p:sp>
        <p:pic>
          <p:nvPicPr>
            <p:cNvPr id="15" name="Picture 17" descr="ios7-search-strong_w.png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939" y="7308732"/>
              <a:ext cx="261663" cy="26166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32914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  <a:endParaRPr lang="nl-NL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Вивчити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§ 17, </a:t>
            </a:r>
          </a:p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 17 </a:t>
            </a:r>
            <a:r>
              <a:rPr lang="ru-RU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(1-2)</a:t>
            </a:r>
            <a:endParaRPr lang="ru-RU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-1"/>
            <a:ext cx="14398978" cy="8099425"/>
          </a:xfrm>
          <a:prstGeom prst="rect">
            <a:avLst/>
          </a:prstGeom>
        </p:spPr>
      </p:pic>
      <p:sp>
        <p:nvSpPr>
          <p:cNvPr id="4" name="Rectangle 53"/>
          <p:cNvSpPr/>
          <p:nvPr/>
        </p:nvSpPr>
        <p:spPr>
          <a:xfrm>
            <a:off x="6737735" y="3399657"/>
            <a:ext cx="6928389" cy="425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utton Color - Normal"/>
          <p:cNvSpPr/>
          <p:nvPr/>
        </p:nvSpPr>
        <p:spPr>
          <a:xfrm>
            <a:off x="7144725" y="5104017"/>
            <a:ext cx="6114409" cy="153486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nl-NL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4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utton Color - Down"/>
          <p:cNvSpPr/>
          <p:nvPr/>
        </p:nvSpPr>
        <p:spPr>
          <a:xfrm>
            <a:off x="504021" y="5187197"/>
            <a:ext cx="13414748" cy="2085532"/>
          </a:xfrm>
          <a:prstGeom prst="rect">
            <a:avLst/>
          </a:prstGeom>
          <a:solidFill>
            <a:srgbClr val="6C992B"/>
          </a:solidFill>
          <a:ln w="38100">
            <a:solidFill>
              <a:srgbClr val="6C99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залежить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густина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речовини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температури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агрегатного стану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речовини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Запитання для фронтального опитування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511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sp>
        <p:nvSpPr>
          <p:cNvPr id="23" name="Button Color - Down"/>
          <p:cNvSpPr/>
          <p:nvPr/>
        </p:nvSpPr>
        <p:spPr>
          <a:xfrm>
            <a:off x="504021" y="1394256"/>
            <a:ext cx="13435740" cy="139696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Дайте визначення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густини речовини.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496390" y="3282029"/>
            <a:ext cx="13435740" cy="1434521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знаєте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511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153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2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Запитання для фронтального опитування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511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sp>
        <p:nvSpPr>
          <p:cNvPr id="23" name="Button Color - Down"/>
          <p:cNvSpPr/>
          <p:nvPr/>
        </p:nvSpPr>
        <p:spPr>
          <a:xfrm>
            <a:off x="504021" y="2080521"/>
            <a:ext cx="13435740" cy="139696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обчислити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густиною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об'ємом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504021" y="4578864"/>
            <a:ext cx="13435740" cy="1434521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визначити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об'єм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знаючи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511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464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77550"/>
            <a:ext cx="14161935" cy="203760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металевого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бруска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розмірами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15×10×10 см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10500 г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Визначте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97" y="3309086"/>
            <a:ext cx="5615055" cy="456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061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104427"/>
            <a:ext cx="14178790" cy="216571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площею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uk-UA" sz="4400" b="1" baseline="30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вкрили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шаром золота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завтовшки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мкм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маса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витраченого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золота?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68" y="3600755"/>
            <a:ext cx="7356707" cy="4163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322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77551"/>
            <a:ext cx="14178790" cy="26323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Вам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потрібно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купити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кг меду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маєте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скляну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банку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літри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вміститься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банку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меду?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81" y="4050814"/>
            <a:ext cx="5806400" cy="3780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74" y="4050813"/>
            <a:ext cx="2940332" cy="3780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459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223235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Шматок сплаву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складається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</a:t>
            </a:r>
            <a:r>
              <a:rPr lang="uk-UA" sz="4400" b="1" baseline="30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срібла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500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</a:t>
            </a:r>
            <a:r>
              <a:rPr lang="uk-UA" sz="4400" b="1" baseline="30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міді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густина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сплаву?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86" y="3617539"/>
            <a:ext cx="6313658" cy="4209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238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28855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Мідний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циліндр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об’ємом</a:t>
            </a:r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</a:t>
            </a:r>
            <a:r>
              <a:rPr lang="uk-UA" sz="4400" b="1" baseline="30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890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Суцільний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циліндр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порожнистий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порожнистий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знайдіть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об’єм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порожнини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19" y="4270681"/>
            <a:ext cx="3139115" cy="3627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122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5"/>
            <a:ext cx="14178790" cy="332963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соснових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дошок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завантажити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автомобільний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причіп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перевищувати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 кг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Розміри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однієї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дошки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/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× 20 × 3 см.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2" y="4714817"/>
            <a:ext cx="4521902" cy="3391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08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225</Words>
  <Application>Microsoft Office PowerPoint</Application>
  <PresentationFormat>Довільний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Segoe UI</vt:lpstr>
      <vt:lpstr>Segoe UI Semilight</vt:lpstr>
      <vt:lpstr>Verdana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Nazar Shchur</cp:lastModifiedBy>
  <cp:revision>303</cp:revision>
  <dcterms:created xsi:type="dcterms:W3CDTF">2015-01-15T13:10:55Z</dcterms:created>
  <dcterms:modified xsi:type="dcterms:W3CDTF">2018-09-15T15:06:20Z</dcterms:modified>
</cp:coreProperties>
</file>